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0" r:id="rId2"/>
    <p:sldMasterId id="2147483713" r:id="rId3"/>
    <p:sldMasterId id="2147483767" r:id="rId4"/>
  </p:sldMasterIdLst>
  <p:notesMasterIdLst>
    <p:notesMasterId r:id="rId12"/>
  </p:notesMasterIdLst>
  <p:handoutMasterIdLst>
    <p:handoutMasterId r:id="rId13"/>
  </p:handoutMasterIdLst>
  <p:sldIdLst>
    <p:sldId id="260" r:id="rId5"/>
    <p:sldId id="263" r:id="rId6"/>
    <p:sldId id="282" r:id="rId7"/>
    <p:sldId id="283" r:id="rId8"/>
    <p:sldId id="289" r:id="rId9"/>
    <p:sldId id="285" r:id="rId10"/>
    <p:sldId id="292" r:id="rId11"/>
  </p:sldIdLst>
  <p:sldSz cx="10693400" cy="7561263"/>
  <p:notesSz cx="6808788" cy="9940925"/>
  <p:defaultTextStyle>
    <a:defPPr>
      <a:defRPr lang="en-US"/>
    </a:defPPr>
    <a:lvl1pPr marL="0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56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11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868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824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780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735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692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648" algn="l" defTabSz="57595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">
          <p15:clr>
            <a:srgbClr val="A4A3A4"/>
          </p15:clr>
        </p15:guide>
        <p15:guide id="2" orient="horz" pos="2224">
          <p15:clr>
            <a:srgbClr val="A4A3A4"/>
          </p15:clr>
        </p15:guide>
        <p15:guide id="3" orient="horz" pos="1369">
          <p15:clr>
            <a:srgbClr val="A4A3A4"/>
          </p15:clr>
        </p15:guide>
        <p15:guide id="4" orient="horz" pos="4622">
          <p15:clr>
            <a:srgbClr val="A4A3A4"/>
          </p15:clr>
        </p15:guide>
        <p15:guide id="5" orient="horz" pos="4176">
          <p15:clr>
            <a:srgbClr val="A4A3A4"/>
          </p15:clr>
        </p15:guide>
        <p15:guide id="6" orient="horz" pos="4322">
          <p15:clr>
            <a:srgbClr val="A4A3A4"/>
          </p15:clr>
        </p15:guide>
        <p15:guide id="7" pos="344">
          <p15:clr>
            <a:srgbClr val="A4A3A4"/>
          </p15:clr>
        </p15:guide>
        <p15:guide id="8" pos="4859">
          <p15:clr>
            <a:srgbClr val="A4A3A4"/>
          </p15:clr>
        </p15:guide>
        <p15:guide id="9" pos="6394">
          <p15:clr>
            <a:srgbClr val="A4A3A4"/>
          </p15:clr>
        </p15:guide>
        <p15:guide id="10" pos="3384">
          <p15:clr>
            <a:srgbClr val="A4A3A4"/>
          </p15:clr>
        </p15:guide>
        <p15:guide id="11" pos="11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ley Neill" initials="BN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1E"/>
    <a:srgbClr val="DED8CF"/>
    <a:srgbClr val="4F2D7F"/>
    <a:srgbClr val="3D1B6D"/>
    <a:srgbClr val="8A61C7"/>
    <a:srgbClr val="C8BEAF"/>
    <a:srgbClr val="9BD732"/>
    <a:srgbClr val="FFFFFF"/>
    <a:srgbClr val="E92841"/>
    <a:srgbClr val="00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4" autoAdjust="0"/>
    <p:restoredTop sz="96271" autoAdjust="0"/>
  </p:normalViewPr>
  <p:slideViewPr>
    <p:cSldViewPr snapToGrid="0" snapToObjects="1">
      <p:cViewPr varScale="1">
        <p:scale>
          <a:sx n="81" d="100"/>
          <a:sy n="81" d="100"/>
        </p:scale>
        <p:origin x="1450" y="58"/>
      </p:cViewPr>
      <p:guideLst>
        <p:guide orient="horz" pos="309"/>
        <p:guide orient="horz" pos="2224"/>
        <p:guide orient="horz" pos="1369"/>
        <p:guide orient="horz" pos="4622"/>
        <p:guide orient="horz" pos="4176"/>
        <p:guide orient="horz" pos="4322"/>
        <p:guide pos="344"/>
        <p:guide pos="4859"/>
        <p:guide pos="6394"/>
        <p:guide pos="3384"/>
        <p:guide pos="11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02" y="-102"/>
      </p:cViewPr>
      <p:guideLst>
        <p:guide orient="horz" pos="3224"/>
        <p:guide pos="2238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ABFD0ED4-3F2C-A44D-BF2A-70F28B4760E9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8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AD0E53BD-8CD6-F647-884B-5A78FF9E62EE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89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39"/>
            <a:ext cx="5447030" cy="4473416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7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7B8929E-C352-7849-9DF7-6A0F55DB2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1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56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911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7868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3824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9780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5735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1692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7648" algn="l" defTabSz="57595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png"/><Relationship Id="rId3" Type="http://schemas.openxmlformats.org/officeDocument/2006/relationships/hyperlink" Target="https://www.facebook.com/FBKGrantThornton-273159956052714/" TargetMode="External"/><Relationship Id="rId7" Type="http://schemas.openxmlformats.org/officeDocument/2006/relationships/hyperlink" Target="https://twitter.com/FBK_GT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hyperlink" Target="https://www.youtube.com/channel/UCESQdEHygpvJfARBpv1GEAA" TargetMode="External"/><Relationship Id="rId5" Type="http://schemas.openxmlformats.org/officeDocument/2006/relationships/hyperlink" Target="https://t.me/fbksays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www.instagram.com/fbk_gt/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45811" y="4845734"/>
            <a:ext cx="4717350" cy="612054"/>
          </a:xfrm>
          <a:prstGeom prst="rect">
            <a:avLst/>
          </a:prstGeom>
        </p:spPr>
        <p:txBody>
          <a:bodyPr vert="horz" lIns="0" tIns="57595" rIns="115192" bIns="57595" anchor="ctr"/>
          <a:lstStyle>
            <a:lvl1pPr marL="0" indent="0">
              <a:buNone/>
              <a:defRPr sz="2500" b="1">
                <a:solidFill>
                  <a:srgbClr val="9BD732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43017" y="5457792"/>
            <a:ext cx="4720141" cy="651897"/>
          </a:xfrm>
          <a:prstGeom prst="rect">
            <a:avLst/>
          </a:prstGeom>
        </p:spPr>
        <p:txBody>
          <a:bodyPr vert="horz" lIns="0" tIns="57595" rIns="115192" bIns="57595" anchor="ctr"/>
          <a:lstStyle>
            <a:lvl1pPr marL="0" indent="0">
              <a:buNone/>
              <a:defRPr sz="2300" baseline="0">
                <a:solidFill>
                  <a:srgbClr val="9BD732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2942" y="3"/>
            <a:ext cx="5220458" cy="7561262"/>
          </a:xfrm>
          <a:prstGeom prst="rect">
            <a:avLst/>
          </a:prstGeom>
        </p:spPr>
        <p:txBody>
          <a:bodyPr lIns="115192" tIns="907017" rIns="115192" bIns="57595"/>
          <a:lstStyle>
            <a:lvl1pPr marL="0" indent="0">
              <a:buNone/>
              <a:defRPr sz="1500" baseline="0">
                <a:solidFill>
                  <a:srgbClr val="9BD732"/>
                </a:solidFill>
              </a:defRPr>
            </a:lvl1pPr>
            <a:lvl2pPr marL="575956" indent="0">
              <a:buNone/>
              <a:defRPr sz="3500"/>
            </a:lvl2pPr>
            <a:lvl3pPr marL="1151911" indent="0">
              <a:buNone/>
              <a:defRPr sz="3000"/>
            </a:lvl3pPr>
            <a:lvl4pPr marL="1727868" indent="0">
              <a:buNone/>
              <a:defRPr sz="2500"/>
            </a:lvl4pPr>
            <a:lvl5pPr marL="2303824" indent="0">
              <a:buNone/>
              <a:defRPr sz="2500"/>
            </a:lvl5pPr>
            <a:lvl6pPr marL="2879780" indent="0">
              <a:buNone/>
              <a:defRPr sz="2500"/>
            </a:lvl6pPr>
            <a:lvl7pPr marL="3455735" indent="0">
              <a:buNone/>
              <a:defRPr sz="2500"/>
            </a:lvl7pPr>
            <a:lvl8pPr marL="4031692" indent="0">
              <a:buNone/>
              <a:defRPr sz="2500"/>
            </a:lvl8pPr>
            <a:lvl9pPr marL="4607648" indent="0">
              <a:buNone/>
              <a:defRPr sz="2500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5811" y="2060680"/>
            <a:ext cx="4717350" cy="257388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536"/>
              </a:lnSpc>
              <a:spcBef>
                <a:spcPts val="0"/>
              </a:spcBef>
              <a:buNone/>
              <a:defRPr lang="en-US" sz="3500" b="1" kern="1200" dirty="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lvl1pPr>
            <a:lvl2pPr marL="575956" indent="0">
              <a:buNone/>
              <a:defRPr/>
            </a:lvl2pPr>
            <a:lvl3pPr marL="1151911" indent="0">
              <a:buNone/>
              <a:defRPr/>
            </a:lvl3pPr>
            <a:lvl4pPr marL="1727868" indent="0">
              <a:buNone/>
              <a:defRPr/>
            </a:lvl4pPr>
            <a:lvl5pPr marL="2303824" indent="0">
              <a:buNone/>
              <a:defRPr/>
            </a:lvl5pPr>
          </a:lstStyle>
          <a:p>
            <a:pPr marL="0" lvl="0" indent="0" algn="l" defTabSz="575956" rtl="0" eaLnBrk="1" latinLnBrk="0" hangingPunct="1">
              <a:lnSpc>
                <a:spcPts val="4536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</p:spTree>
    <p:extLst>
      <p:ext uri="{BB962C8B-B14F-4D97-AF65-F5344CB8AC3E}">
        <p14:creationId xmlns:p14="http://schemas.microsoft.com/office/powerpoint/2010/main" val="405759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47665" y="4406490"/>
            <a:ext cx="2231505" cy="533574"/>
          </a:xfrm>
          <a:prstGeom prst="rect">
            <a:avLst/>
          </a:prstGeom>
        </p:spPr>
        <p:txBody>
          <a:bodyPr vert="horz" lIns="0" tIns="0" rIns="115192" bIns="57595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12"/>
              </a:spcAft>
              <a:buClr>
                <a:srgbClr val="4F2D7F"/>
              </a:buClr>
              <a:buSzPct val="78000"/>
              <a:buFont typeface="Arial"/>
              <a:buNone/>
              <a:defRPr sz="2000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92668" y="4406489"/>
            <a:ext cx="2260918" cy="538562"/>
          </a:xfrm>
          <a:prstGeom prst="rect">
            <a:avLst/>
          </a:prstGeom>
        </p:spPr>
        <p:txBody>
          <a:bodyPr vert="horz" lIns="0" tIns="0" rIns="115192" bIns="57595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12"/>
              </a:spcAft>
              <a:buClr>
                <a:srgbClr val="4F2D7F"/>
              </a:buClr>
              <a:buSzPct val="78000"/>
              <a:buFont typeface="Arial"/>
              <a:buNone/>
              <a:defRPr sz="2000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472944" y="4406489"/>
            <a:ext cx="2231504" cy="538562"/>
          </a:xfrm>
          <a:prstGeom prst="rect">
            <a:avLst/>
          </a:prstGeom>
        </p:spPr>
        <p:txBody>
          <a:bodyPr vert="horz" lIns="0" tIns="0" rIns="115192" bIns="57595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12"/>
              </a:spcAft>
              <a:buClr>
                <a:srgbClr val="4F2D7F"/>
              </a:buClr>
              <a:buSzPct val="78000"/>
              <a:buFont typeface="Arial"/>
              <a:buNone/>
              <a:defRPr sz="2000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917321" y="4406489"/>
            <a:ext cx="2228414" cy="538562"/>
          </a:xfrm>
          <a:prstGeom prst="rect">
            <a:avLst/>
          </a:prstGeom>
        </p:spPr>
        <p:txBody>
          <a:bodyPr vert="horz" lIns="0" tIns="0" rIns="115192" bIns="57595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12"/>
              </a:spcAft>
              <a:buClr>
                <a:srgbClr val="4F2D7F"/>
              </a:buClr>
              <a:buSzPct val="78000"/>
              <a:buFont typeface="Arial"/>
              <a:buNone/>
              <a:defRPr sz="2000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47667" y="4940065"/>
            <a:ext cx="2225644" cy="1690046"/>
          </a:xfrm>
          <a:prstGeom prst="rect">
            <a:avLst/>
          </a:prstGeom>
        </p:spPr>
        <p:txBody>
          <a:bodyPr vert="horz" lIns="0" tIns="0" rIns="115192" bIns="57595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12"/>
              </a:spcAft>
              <a:buClr>
                <a:srgbClr val="4F2D7F"/>
              </a:buClr>
              <a:buSzPct val="78000"/>
              <a:buFont typeface="Arial"/>
              <a:buNone/>
              <a:defRPr sz="1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992668" y="4940065"/>
            <a:ext cx="2260918" cy="1690046"/>
          </a:xfrm>
          <a:prstGeom prst="rect">
            <a:avLst/>
          </a:prstGeom>
        </p:spPr>
        <p:txBody>
          <a:bodyPr vert="horz" lIns="0" tIns="0" rIns="115192" bIns="57595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12"/>
              </a:spcAft>
              <a:buClr>
                <a:srgbClr val="4F2D7F"/>
              </a:buClr>
              <a:buSzPct val="78000"/>
              <a:buFont typeface="Arial"/>
              <a:buNone/>
              <a:defRPr sz="17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72944" y="4940065"/>
            <a:ext cx="2231504" cy="1690046"/>
          </a:xfrm>
          <a:prstGeom prst="rect">
            <a:avLst/>
          </a:prstGeom>
        </p:spPr>
        <p:txBody>
          <a:bodyPr vert="horz" lIns="0" tIns="0" rIns="115192" bIns="57595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12"/>
              </a:spcAft>
              <a:buClr>
                <a:srgbClr val="4F2D7F"/>
              </a:buClr>
              <a:buSzPct val="78000"/>
              <a:buFont typeface="Arial"/>
              <a:buNone/>
              <a:defRPr sz="17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917321" y="4940065"/>
            <a:ext cx="2222570" cy="1690046"/>
          </a:xfrm>
          <a:prstGeom prst="rect">
            <a:avLst/>
          </a:prstGeom>
        </p:spPr>
        <p:txBody>
          <a:bodyPr vert="horz" lIns="0" tIns="0" rIns="115192" bIns="57595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12"/>
              </a:spcAft>
              <a:buClr>
                <a:srgbClr val="4F2D7F"/>
              </a:buClr>
              <a:buSzPct val="78000"/>
              <a:buFont typeface="Arial"/>
              <a:buNone/>
              <a:defRPr sz="17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669" y="2060680"/>
            <a:ext cx="2227791" cy="2188806"/>
          </a:xfrm>
          <a:prstGeom prst="rect">
            <a:avLst/>
          </a:prstGeom>
        </p:spPr>
        <p:txBody>
          <a:bodyPr lIns="115192" tIns="907017" rIns="115192" bIns="57595"/>
          <a:lstStyle>
            <a:lvl1pPr marL="0" indent="0">
              <a:buNone/>
              <a:defRPr sz="1500" baseline="0">
                <a:solidFill>
                  <a:srgbClr val="00A7B5"/>
                </a:solidFill>
              </a:defRPr>
            </a:lvl1pPr>
            <a:lvl2pPr marL="575956" indent="0">
              <a:buNone/>
              <a:defRPr sz="3500"/>
            </a:lvl2pPr>
            <a:lvl3pPr marL="1151911" indent="0">
              <a:buNone/>
              <a:defRPr sz="3000"/>
            </a:lvl3pPr>
            <a:lvl4pPr marL="1727868" indent="0">
              <a:buNone/>
              <a:defRPr sz="2500"/>
            </a:lvl4pPr>
            <a:lvl5pPr marL="2303824" indent="0">
              <a:buNone/>
              <a:defRPr sz="2500"/>
            </a:lvl5pPr>
            <a:lvl6pPr marL="2879780" indent="0">
              <a:buNone/>
              <a:defRPr sz="2500"/>
            </a:lvl6pPr>
            <a:lvl7pPr marL="3455735" indent="0">
              <a:buNone/>
              <a:defRPr sz="2500"/>
            </a:lvl7pPr>
            <a:lvl8pPr marL="4031692" indent="0">
              <a:buNone/>
              <a:defRPr sz="2500"/>
            </a:lvl8pPr>
            <a:lvl9pPr marL="4607648" indent="0">
              <a:buNone/>
              <a:defRPr sz="2500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989463" y="2060680"/>
            <a:ext cx="2265254" cy="2188806"/>
          </a:xfrm>
          <a:prstGeom prst="rect">
            <a:avLst/>
          </a:prstGeom>
        </p:spPr>
        <p:txBody>
          <a:bodyPr lIns="115192" tIns="907017" rIns="115192" bIns="57595"/>
          <a:lstStyle>
            <a:lvl1pPr marL="0" indent="0">
              <a:buNone/>
              <a:defRPr sz="1500" baseline="0">
                <a:solidFill>
                  <a:srgbClr val="00A7B5"/>
                </a:solidFill>
              </a:defRPr>
            </a:lvl1pPr>
            <a:lvl2pPr marL="575956" indent="0">
              <a:buNone/>
              <a:defRPr sz="3500"/>
            </a:lvl2pPr>
            <a:lvl3pPr marL="1151911" indent="0">
              <a:buNone/>
              <a:defRPr sz="3000"/>
            </a:lvl3pPr>
            <a:lvl4pPr marL="1727868" indent="0">
              <a:buNone/>
              <a:defRPr sz="2500"/>
            </a:lvl4pPr>
            <a:lvl5pPr marL="2303824" indent="0">
              <a:buNone/>
              <a:defRPr sz="2500"/>
            </a:lvl5pPr>
            <a:lvl6pPr marL="2879780" indent="0">
              <a:buNone/>
              <a:defRPr sz="2500"/>
            </a:lvl6pPr>
            <a:lvl7pPr marL="3455735" indent="0">
              <a:buNone/>
              <a:defRPr sz="2500"/>
            </a:lvl7pPr>
            <a:lvl8pPr marL="4031692" indent="0">
              <a:buNone/>
              <a:defRPr sz="2500"/>
            </a:lvl8pPr>
            <a:lvl9pPr marL="4607648" indent="0">
              <a:buNone/>
              <a:defRPr sz="2500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468725" y="2060680"/>
            <a:ext cx="2231505" cy="2188806"/>
          </a:xfrm>
          <a:prstGeom prst="rect">
            <a:avLst/>
          </a:prstGeom>
        </p:spPr>
        <p:txBody>
          <a:bodyPr lIns="115192" tIns="907017" rIns="115192" bIns="57595"/>
          <a:lstStyle>
            <a:lvl1pPr marL="0" indent="0">
              <a:buNone/>
              <a:defRPr sz="1500" baseline="0">
                <a:solidFill>
                  <a:srgbClr val="00A7B5"/>
                </a:solidFill>
              </a:defRPr>
            </a:lvl1pPr>
            <a:lvl2pPr marL="575956" indent="0">
              <a:buNone/>
              <a:defRPr sz="3500"/>
            </a:lvl2pPr>
            <a:lvl3pPr marL="1151911" indent="0">
              <a:buNone/>
              <a:defRPr sz="3000"/>
            </a:lvl3pPr>
            <a:lvl4pPr marL="1727868" indent="0">
              <a:buNone/>
              <a:defRPr sz="2500"/>
            </a:lvl4pPr>
            <a:lvl5pPr marL="2303824" indent="0">
              <a:buNone/>
              <a:defRPr sz="2500"/>
            </a:lvl5pPr>
            <a:lvl6pPr marL="2879780" indent="0">
              <a:buNone/>
              <a:defRPr sz="2500"/>
            </a:lvl6pPr>
            <a:lvl7pPr marL="3455735" indent="0">
              <a:buNone/>
              <a:defRPr sz="2500"/>
            </a:lvl7pPr>
            <a:lvl8pPr marL="4031692" indent="0">
              <a:buNone/>
              <a:defRPr sz="2500"/>
            </a:lvl8pPr>
            <a:lvl9pPr marL="4607648" indent="0">
              <a:buNone/>
              <a:defRPr sz="2500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914231" y="2060680"/>
            <a:ext cx="2238621" cy="2188806"/>
          </a:xfrm>
          <a:prstGeom prst="rect">
            <a:avLst/>
          </a:prstGeom>
        </p:spPr>
        <p:txBody>
          <a:bodyPr lIns="115192" tIns="907017" rIns="115192" bIns="57595"/>
          <a:lstStyle>
            <a:lvl1pPr marL="0" marR="0" indent="0" algn="l" defTabSz="5759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rgbClr val="00A7B5"/>
                </a:solidFill>
              </a:defRPr>
            </a:lvl1pPr>
            <a:lvl2pPr marL="575956" indent="0">
              <a:buNone/>
              <a:defRPr sz="3500"/>
            </a:lvl2pPr>
            <a:lvl3pPr marL="1151911" indent="0">
              <a:buNone/>
              <a:defRPr sz="3000"/>
            </a:lvl3pPr>
            <a:lvl4pPr marL="1727868" indent="0">
              <a:buNone/>
              <a:defRPr sz="2500"/>
            </a:lvl4pPr>
            <a:lvl5pPr marL="2303824" indent="0">
              <a:buNone/>
              <a:defRPr sz="2500"/>
            </a:lvl5pPr>
            <a:lvl6pPr marL="2879780" indent="0">
              <a:buNone/>
              <a:defRPr sz="2500"/>
            </a:lvl6pPr>
            <a:lvl7pPr marL="3455735" indent="0">
              <a:buNone/>
              <a:defRPr sz="2500"/>
            </a:lvl7pPr>
            <a:lvl8pPr marL="4031692" indent="0">
              <a:buNone/>
              <a:defRPr sz="2500"/>
            </a:lvl8pPr>
            <a:lvl9pPr marL="4607648" indent="0">
              <a:buNone/>
              <a:defRPr sz="2500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545811" y="486182"/>
            <a:ext cx="9594080" cy="1282785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68150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9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472942" y="2060678"/>
            <a:ext cx="4672794" cy="4569432"/>
          </a:xfrm>
          <a:prstGeom prst="rect">
            <a:avLst/>
          </a:prstGeom>
          <a:solidFill>
            <a:srgbClr val="FF7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7763" y="2379068"/>
            <a:ext cx="479726" cy="358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7003" y="5619109"/>
            <a:ext cx="479726" cy="35858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72942" y="2060679"/>
            <a:ext cx="4672794" cy="4569430"/>
          </a:xfrm>
          <a:prstGeom prst="rect">
            <a:avLst/>
          </a:prstGeom>
          <a:noFill/>
        </p:spPr>
        <p:txBody>
          <a:bodyPr vert="horz" lIns="226755" tIns="825385" rIns="226755" bIns="825385" anchor="ctr" anchorCtr="0"/>
          <a:lstStyle>
            <a:lvl1pPr marL="0" indent="0" algn="ctr">
              <a:lnSpc>
                <a:spcPts val="2394"/>
              </a:lnSpc>
              <a:spcBef>
                <a:spcPts val="0"/>
              </a:spcBef>
              <a:buClr>
                <a:srgbClr val="FF7D1E"/>
              </a:buClr>
              <a:buSzPct val="78000"/>
              <a:buFont typeface="Arial"/>
              <a:buNone/>
              <a:defRPr sz="2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pull quote – </a:t>
            </a:r>
            <a:br>
              <a:rPr lang="en-US" dirty="0"/>
            </a:br>
            <a:r>
              <a:rPr lang="en-US" dirty="0"/>
              <a:t>If need to shift speech marks</a:t>
            </a:r>
            <a:br>
              <a:rPr lang="en-US" dirty="0"/>
            </a:br>
            <a:r>
              <a:rPr lang="en-US" dirty="0"/>
              <a:t>edit on Master page</a:t>
            </a:r>
          </a:p>
        </p:txBody>
      </p:sp>
      <p:sp>
        <p:nvSpPr>
          <p:cNvPr id="12" name="Picture Placeholder 2"/>
          <p:cNvSpPr>
            <a:spLocks noGrp="1"/>
          </p:cNvSpPr>
          <p:nvPr userDrawn="1">
            <p:ph type="pic" idx="1" hasCustomPrompt="1"/>
          </p:nvPr>
        </p:nvSpPr>
        <p:spPr>
          <a:xfrm>
            <a:off x="545809" y="2060679"/>
            <a:ext cx="4717351" cy="4569430"/>
          </a:xfrm>
          <a:prstGeom prst="rect">
            <a:avLst/>
          </a:prstGeom>
        </p:spPr>
        <p:txBody>
          <a:bodyPr lIns="115192" tIns="907017" rIns="115192" bIns="57595"/>
          <a:lstStyle>
            <a:lvl1pPr marL="0" indent="0">
              <a:buNone/>
              <a:defRPr sz="1500" baseline="0">
                <a:solidFill>
                  <a:srgbClr val="00A7B5"/>
                </a:solidFill>
              </a:defRPr>
            </a:lvl1pPr>
            <a:lvl2pPr marL="575956" indent="0">
              <a:buNone/>
              <a:defRPr sz="3500"/>
            </a:lvl2pPr>
            <a:lvl3pPr marL="1151911" indent="0">
              <a:buNone/>
              <a:defRPr sz="3000"/>
            </a:lvl3pPr>
            <a:lvl4pPr marL="1727868" indent="0">
              <a:buNone/>
              <a:defRPr sz="2500"/>
            </a:lvl4pPr>
            <a:lvl5pPr marL="2303824" indent="0">
              <a:buNone/>
              <a:defRPr sz="2500"/>
            </a:lvl5pPr>
            <a:lvl6pPr marL="2879780" indent="0">
              <a:buNone/>
              <a:defRPr sz="2500"/>
            </a:lvl6pPr>
            <a:lvl7pPr marL="3455735" indent="0">
              <a:buNone/>
              <a:defRPr sz="2500"/>
            </a:lvl7pPr>
            <a:lvl8pPr marL="4031692" indent="0">
              <a:buNone/>
              <a:defRPr sz="2500"/>
            </a:lvl8pPr>
            <a:lvl9pPr marL="4607648" indent="0">
              <a:buNone/>
              <a:defRPr sz="2500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11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545810" y="486182"/>
            <a:ext cx="9599925" cy="1282785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528273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62" userDrawn="1">
          <p15:clr>
            <a:srgbClr val="FBAE40"/>
          </p15:clr>
        </p15:guide>
        <p15:guide id="2" orient="horz" pos="282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5"/>
            <a:ext cx="10693400" cy="6630106"/>
            <a:chOff x="0" y="123825"/>
            <a:chExt cx="9144000" cy="43911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23825"/>
              <a:ext cx="9144000" cy="4391160"/>
            </a:xfrm>
            <a:prstGeom prst="rect">
              <a:avLst/>
            </a:prstGeom>
            <a:solidFill>
              <a:srgbClr val="4F2D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317999" y="645335"/>
              <a:ext cx="655080" cy="3796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317999" y="3740960"/>
              <a:ext cx="655080" cy="379672"/>
            </a:xfrm>
            <a:prstGeom prst="rect">
              <a:avLst/>
            </a:prstGeom>
          </p:spPr>
        </p:pic>
      </p:grp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0085"/>
            <a:ext cx="10693400" cy="6140027"/>
          </a:xfrm>
          <a:prstGeom prst="rect">
            <a:avLst/>
          </a:prstGeom>
          <a:noFill/>
        </p:spPr>
        <p:txBody>
          <a:bodyPr vert="horz" lIns="226755" tIns="825385" rIns="226755" bIns="825385" anchor="ctr" anchorCtr="0"/>
          <a:lstStyle>
            <a:lvl1pPr marL="0" indent="0" algn="ctr">
              <a:lnSpc>
                <a:spcPts val="3402"/>
              </a:lnSpc>
              <a:spcBef>
                <a:spcPts val="0"/>
              </a:spcBef>
              <a:buClr>
                <a:srgbClr val="FF7D1E"/>
              </a:buClr>
              <a:buSzPct val="78000"/>
              <a:buFont typeface="Arial"/>
              <a:buNone/>
              <a:defRPr sz="25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pull quote</a:t>
            </a:r>
          </a:p>
        </p:txBody>
      </p:sp>
    </p:spTree>
    <p:extLst>
      <p:ext uri="{BB962C8B-B14F-4D97-AF65-F5344CB8AC3E}">
        <p14:creationId xmlns:p14="http://schemas.microsoft.com/office/powerpoint/2010/main" val="1230862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Gre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2"/>
            <a:ext cx="10693400" cy="6630109"/>
            <a:chOff x="0" y="123826"/>
            <a:chExt cx="9144000" cy="4391161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123826"/>
              <a:ext cx="9144000" cy="4391161"/>
            </a:xfrm>
            <a:prstGeom prst="rect">
              <a:avLst/>
            </a:prstGeom>
            <a:solidFill>
              <a:srgbClr val="DED8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317999" y="658583"/>
              <a:ext cx="655080" cy="3796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17999" y="3757746"/>
              <a:ext cx="655080" cy="379672"/>
            </a:xfrm>
            <a:prstGeom prst="rect">
              <a:avLst/>
            </a:prstGeom>
          </p:spPr>
        </p:pic>
      </p:grp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0082"/>
            <a:ext cx="10693400" cy="6140028"/>
          </a:xfrm>
          <a:prstGeom prst="rect">
            <a:avLst/>
          </a:prstGeom>
          <a:noFill/>
        </p:spPr>
        <p:txBody>
          <a:bodyPr vert="horz" lIns="226755" tIns="825385" rIns="226755" bIns="825385" anchor="ctr" anchorCtr="0"/>
          <a:lstStyle>
            <a:lvl1pPr marL="0" indent="0" algn="ctr">
              <a:lnSpc>
                <a:spcPts val="3402"/>
              </a:lnSpc>
              <a:spcBef>
                <a:spcPts val="0"/>
              </a:spcBef>
              <a:buClr>
                <a:srgbClr val="FF7D1E"/>
              </a:buClr>
              <a:buSzPct val="78000"/>
              <a:buFont typeface="Arial"/>
              <a:buNone/>
              <a:defRPr sz="2500" b="0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Click here to add pull quote</a:t>
            </a:r>
          </a:p>
        </p:txBody>
      </p:sp>
    </p:spTree>
    <p:extLst>
      <p:ext uri="{BB962C8B-B14F-4D97-AF65-F5344CB8AC3E}">
        <p14:creationId xmlns:p14="http://schemas.microsoft.com/office/powerpoint/2010/main" val="9442326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346701" y="2060681"/>
            <a:ext cx="4799035" cy="3915988"/>
          </a:xfrm>
          <a:prstGeom prst="rect">
            <a:avLst/>
          </a:prstGeom>
          <a:solidFill>
            <a:srgbClr val="4F2D7F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47669" y="2060681"/>
            <a:ext cx="4799034" cy="3915988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3695166" y="3369157"/>
            <a:ext cx="1805997" cy="1245508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7665" y="2186866"/>
            <a:ext cx="4715494" cy="3631110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1700">
                <a:solidFill>
                  <a:srgbClr val="FFFFFF"/>
                </a:solidFill>
              </a:defRPr>
            </a:lvl2pPr>
            <a:lvl3pPr marL="1237906" indent="-287978">
              <a:buClr>
                <a:schemeClr val="bg1"/>
              </a:buClr>
              <a:buFont typeface="Arial" panose="020B0604020202020204" pitchFamily="34" charset="0"/>
              <a:buChar char="–"/>
              <a:defRPr sz="1700">
                <a:solidFill>
                  <a:srgbClr val="FFFFFF"/>
                </a:solidFill>
              </a:defRPr>
            </a:lvl3pPr>
            <a:lvl4pPr marL="1581879" indent="-343974">
              <a:buClr>
                <a:schemeClr val="bg1"/>
              </a:buClr>
              <a:buSzPct val="90000"/>
              <a:buFont typeface="+mj-lt"/>
              <a:buAutoNum type="alphaLcPeriod"/>
              <a:defRPr sz="13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99184" y="2186866"/>
            <a:ext cx="4420312" cy="3631110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</a:defRPr>
            </a:lvl1pPr>
            <a:lvl2pPr>
              <a:buClrTx/>
              <a:defRPr sz="1700">
                <a:solidFill>
                  <a:schemeClr val="tx1"/>
                </a:solidFill>
              </a:defRPr>
            </a:lvl2pPr>
            <a:lvl3pPr marL="1237906" indent="-287978">
              <a:buClrTx/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</a:defRPr>
            </a:lvl3pPr>
            <a:lvl4pPr marL="1581879" indent="-343974">
              <a:buClrTx/>
              <a:buSzPct val="90000"/>
              <a:buFont typeface="+mj-lt"/>
              <a:buAutoNum type="alphaLcPeriod"/>
              <a:defRPr sz="13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545812" y="484670"/>
            <a:ext cx="9599926" cy="1284295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94722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5" userDrawn="1">
          <p15:clr>
            <a:srgbClr val="FBAE40"/>
          </p15:clr>
        </p15:guide>
        <p15:guide id="2" orient="horz" pos="26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5346701" y="2060681"/>
            <a:ext cx="4799035" cy="3915988"/>
          </a:xfrm>
          <a:prstGeom prst="rect">
            <a:avLst/>
          </a:prstGeom>
          <a:solidFill>
            <a:srgbClr val="00A7B5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546381" y="2060681"/>
            <a:ext cx="4800320" cy="3915988"/>
          </a:xfrm>
          <a:prstGeom prst="rect">
            <a:avLst/>
          </a:prstGeom>
          <a:solidFill>
            <a:srgbClr val="00A7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 userDrawn="1"/>
        </p:nvSpPr>
        <p:spPr>
          <a:xfrm>
            <a:off x="3695166" y="3432064"/>
            <a:ext cx="1805997" cy="1245508"/>
          </a:xfrm>
          <a:prstGeom prst="ellipse">
            <a:avLst/>
          </a:prstGeom>
          <a:solidFill>
            <a:srgbClr val="00A7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6381" y="2182909"/>
            <a:ext cx="4730362" cy="3635066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1700">
                <a:solidFill>
                  <a:srgbClr val="FFFFFF"/>
                </a:solidFill>
              </a:defRPr>
            </a:lvl2pPr>
            <a:lvl3pPr marL="1237906" indent="-287978">
              <a:buClr>
                <a:schemeClr val="bg1"/>
              </a:buClr>
              <a:buFont typeface="Arial" panose="020B0604020202020204" pitchFamily="34" charset="0"/>
              <a:buChar char="–"/>
              <a:defRPr sz="1700">
                <a:solidFill>
                  <a:srgbClr val="FFFFFF"/>
                </a:solidFill>
              </a:defRPr>
            </a:lvl3pPr>
            <a:lvl4pPr marL="1581879" indent="-343974">
              <a:buClr>
                <a:schemeClr val="bg1"/>
              </a:buClr>
              <a:buSzPct val="90000"/>
              <a:buFont typeface="+mj-lt"/>
              <a:buAutoNum type="alphaLcPeriod"/>
              <a:defRPr sz="13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99184" y="2182909"/>
            <a:ext cx="4420312" cy="3635066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</a:defRPr>
            </a:lvl1pPr>
            <a:lvl2pPr>
              <a:buClrTx/>
              <a:defRPr sz="1700">
                <a:solidFill>
                  <a:schemeClr val="tx1"/>
                </a:solidFill>
              </a:defRPr>
            </a:lvl2pPr>
            <a:lvl3pPr marL="1237906" indent="-287978">
              <a:buClr>
                <a:schemeClr val="tx1"/>
              </a:buClr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</a:defRPr>
            </a:lvl3pPr>
            <a:lvl4pPr marL="1581879" indent="-343974">
              <a:buClrTx/>
              <a:buSzPct val="90000"/>
              <a:buFont typeface="+mj-lt"/>
              <a:buAutoNum type="alphaLcPeriod"/>
              <a:defRPr sz="13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545810" y="484670"/>
            <a:ext cx="9599927" cy="1284295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855128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5" userDrawn="1">
          <p15:clr>
            <a:srgbClr val="FBAE40"/>
          </p15:clr>
        </p15:guide>
        <p15:guide id="2" orient="horz" pos="26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346700" y="2060681"/>
            <a:ext cx="4799035" cy="3915988"/>
          </a:xfrm>
          <a:prstGeom prst="rect">
            <a:avLst/>
          </a:prstGeom>
          <a:solidFill>
            <a:srgbClr val="9BD732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47667" y="2060681"/>
            <a:ext cx="4799033" cy="3915988"/>
          </a:xfrm>
          <a:prstGeom prst="rect">
            <a:avLst/>
          </a:prstGeom>
          <a:solidFill>
            <a:srgbClr val="9BD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3695166" y="3432064"/>
            <a:ext cx="1805997" cy="1245508"/>
          </a:xfrm>
          <a:prstGeom prst="ellipse">
            <a:avLst/>
          </a:prstGeom>
          <a:solidFill>
            <a:srgbClr val="9BD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7668" y="2182909"/>
            <a:ext cx="4729074" cy="3635066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1700">
                <a:solidFill>
                  <a:srgbClr val="FFFFFF"/>
                </a:solidFill>
              </a:defRPr>
            </a:lvl2pPr>
            <a:lvl3pPr marL="1237906" indent="-287978">
              <a:buClr>
                <a:schemeClr val="bg1"/>
              </a:buClr>
              <a:buFont typeface="Arial" panose="020B0604020202020204" pitchFamily="34" charset="0"/>
              <a:buChar char="–"/>
              <a:defRPr sz="1700">
                <a:solidFill>
                  <a:srgbClr val="FFFFFF"/>
                </a:solidFill>
              </a:defRPr>
            </a:lvl3pPr>
            <a:lvl4pPr marL="1581879" indent="-343974">
              <a:buClr>
                <a:schemeClr val="bg1"/>
              </a:buClr>
              <a:buSzPct val="90000"/>
              <a:buFont typeface="+mj-lt"/>
              <a:buAutoNum type="alphaLcPeriod"/>
              <a:defRPr sz="13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99184" y="2182909"/>
            <a:ext cx="4424631" cy="3635066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</a:defRPr>
            </a:lvl1pPr>
            <a:lvl2pPr>
              <a:buClrTx/>
              <a:defRPr sz="1700">
                <a:solidFill>
                  <a:schemeClr val="tx1"/>
                </a:solidFill>
              </a:defRPr>
            </a:lvl2pPr>
            <a:lvl3pPr marL="1237906" indent="-287978">
              <a:buClr>
                <a:schemeClr val="tx1"/>
              </a:buClr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</a:defRPr>
            </a:lvl3pPr>
            <a:lvl4pPr marL="1581879" indent="-343974">
              <a:buClrTx/>
              <a:buSzPct val="90000"/>
              <a:buFont typeface="+mj-lt"/>
              <a:buAutoNum type="alphaLcPeriod"/>
              <a:defRPr sz="13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545812" y="484670"/>
            <a:ext cx="9599926" cy="1284295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64726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5" userDrawn="1">
          <p15:clr>
            <a:srgbClr val="FBAE40"/>
          </p15:clr>
        </p15:guide>
        <p15:guide id="2" orient="horz" pos="26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346700" y="2060681"/>
            <a:ext cx="4799035" cy="3915988"/>
          </a:xfrm>
          <a:prstGeom prst="rect">
            <a:avLst/>
          </a:prstGeom>
          <a:solidFill>
            <a:srgbClr val="FF7D1E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6329" y="2060681"/>
            <a:ext cx="4790373" cy="3915988"/>
          </a:xfrm>
          <a:prstGeom prst="rect">
            <a:avLst/>
          </a:prstGeom>
          <a:solidFill>
            <a:srgbClr val="FF7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3695166" y="3432064"/>
            <a:ext cx="1805997" cy="1245508"/>
          </a:xfrm>
          <a:prstGeom prst="ellipse">
            <a:avLst/>
          </a:prstGeom>
          <a:solidFill>
            <a:srgbClr val="FF7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7668" y="2182909"/>
            <a:ext cx="4729074" cy="3635066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1700">
                <a:solidFill>
                  <a:srgbClr val="FFFFFF"/>
                </a:solidFill>
              </a:defRPr>
            </a:lvl2pPr>
            <a:lvl3pPr marL="1237906" indent="-287978">
              <a:buClr>
                <a:schemeClr val="bg1"/>
              </a:buClr>
              <a:buFont typeface="Arial" panose="020B0604020202020204" pitchFamily="34" charset="0"/>
              <a:buChar char="–"/>
              <a:defRPr sz="1700">
                <a:solidFill>
                  <a:srgbClr val="FFFFFF"/>
                </a:solidFill>
              </a:defRPr>
            </a:lvl3pPr>
            <a:lvl4pPr marL="1581879" indent="-343974">
              <a:buClr>
                <a:schemeClr val="bg1"/>
              </a:buClr>
              <a:buSzPct val="90000"/>
              <a:buFont typeface="+mj-lt"/>
              <a:buAutoNum type="alphaLcPeriod"/>
              <a:defRPr sz="13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99184" y="2182908"/>
            <a:ext cx="4420312" cy="3656365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</a:defRPr>
            </a:lvl1pPr>
            <a:lvl2pPr>
              <a:buClrTx/>
              <a:defRPr sz="1700">
                <a:solidFill>
                  <a:schemeClr val="tx1"/>
                </a:solidFill>
              </a:defRPr>
            </a:lvl2pPr>
            <a:lvl3pPr marL="1237906" indent="-287978">
              <a:buClr>
                <a:schemeClr val="tx1"/>
              </a:buClr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</a:defRPr>
            </a:lvl3pPr>
            <a:lvl4pPr marL="1581879" indent="-343974">
              <a:buClrTx/>
              <a:buSzPct val="90000"/>
              <a:buFont typeface="+mj-lt"/>
              <a:buAutoNum type="alphaLcPeriod"/>
              <a:defRPr sz="13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545812" y="484670"/>
            <a:ext cx="9599926" cy="1284295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298680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5" userDrawn="1">
          <p15:clr>
            <a:srgbClr val="FBAE40"/>
          </p15:clr>
        </p15:guide>
        <p15:guide id="2" orient="horz" pos="26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346700" y="2060681"/>
            <a:ext cx="4799035" cy="3915988"/>
          </a:xfrm>
          <a:prstGeom prst="rect">
            <a:avLst/>
          </a:prstGeom>
          <a:solidFill>
            <a:srgbClr val="E92841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47669" y="2060681"/>
            <a:ext cx="4799034" cy="3915988"/>
          </a:xfrm>
          <a:prstGeom prst="rect">
            <a:avLst/>
          </a:prstGeom>
          <a:solidFill>
            <a:srgbClr val="E928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3695166" y="3432064"/>
            <a:ext cx="1805997" cy="1245508"/>
          </a:xfrm>
          <a:prstGeom prst="ellipse">
            <a:avLst/>
          </a:prstGeom>
          <a:solidFill>
            <a:srgbClr val="E928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545812" y="484670"/>
            <a:ext cx="9599926" cy="1284295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7666" y="2182908"/>
            <a:ext cx="4715493" cy="3656365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1700">
                <a:solidFill>
                  <a:srgbClr val="FFFFFF"/>
                </a:solidFill>
              </a:defRPr>
            </a:lvl2pPr>
            <a:lvl3pPr marL="1237906" indent="-287978">
              <a:buClr>
                <a:schemeClr val="bg1"/>
              </a:buClr>
              <a:buFont typeface="Arial" panose="020B0604020202020204" pitchFamily="34" charset="0"/>
              <a:buChar char="–"/>
              <a:defRPr sz="1700">
                <a:solidFill>
                  <a:srgbClr val="FFFFFF"/>
                </a:solidFill>
              </a:defRPr>
            </a:lvl3pPr>
            <a:lvl4pPr marL="1581879" indent="-343974">
              <a:buClr>
                <a:schemeClr val="bg1"/>
              </a:buClr>
              <a:buSzPct val="90000"/>
              <a:buFont typeface="+mj-lt"/>
              <a:buAutoNum type="alphaLcPeriod"/>
              <a:defRPr sz="13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99184" y="2182908"/>
            <a:ext cx="4420312" cy="3656365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</a:defRPr>
            </a:lvl1pPr>
            <a:lvl2pPr>
              <a:buClrTx/>
              <a:defRPr sz="1700">
                <a:solidFill>
                  <a:schemeClr val="tx1"/>
                </a:solidFill>
              </a:defRPr>
            </a:lvl2pPr>
            <a:lvl3pPr marL="1237906" indent="-287978">
              <a:buClr>
                <a:schemeClr val="tx1"/>
              </a:buClr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</a:defRPr>
            </a:lvl3pPr>
            <a:lvl4pPr marL="1581879" indent="-343974">
              <a:buClrTx/>
              <a:buSzPct val="90000"/>
              <a:buFont typeface="+mj-lt"/>
              <a:buAutoNum type="alphaLcPeriod"/>
              <a:defRPr sz="13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99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5" userDrawn="1">
          <p15:clr>
            <a:srgbClr val="FBAE40"/>
          </p15:clr>
        </p15:guide>
        <p15:guide id="2" orient="horz" pos="26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347392" y="2060681"/>
            <a:ext cx="4799035" cy="3915988"/>
          </a:xfrm>
          <a:prstGeom prst="rect">
            <a:avLst/>
          </a:prstGeom>
          <a:solidFill>
            <a:srgbClr val="C8BEAF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47669" y="2060681"/>
            <a:ext cx="4799034" cy="3915988"/>
          </a:xfrm>
          <a:prstGeom prst="rect">
            <a:avLst/>
          </a:prstGeom>
          <a:solidFill>
            <a:srgbClr val="C8BE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3695166" y="3432064"/>
            <a:ext cx="1805997" cy="1245508"/>
          </a:xfrm>
          <a:prstGeom prst="ellipse">
            <a:avLst/>
          </a:prstGeom>
          <a:solidFill>
            <a:srgbClr val="C8BE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545812" y="484670"/>
            <a:ext cx="9599926" cy="1284295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52290" y="2182908"/>
            <a:ext cx="4724452" cy="3656365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1700">
                <a:solidFill>
                  <a:srgbClr val="FFFFFF"/>
                </a:solidFill>
              </a:defRPr>
            </a:lvl2pPr>
            <a:lvl3pPr marL="1237906" indent="-287978">
              <a:buClr>
                <a:schemeClr val="bg1"/>
              </a:buClr>
              <a:buFont typeface="Arial" panose="020B0604020202020204" pitchFamily="34" charset="0"/>
              <a:buChar char="–"/>
              <a:defRPr sz="1700">
                <a:solidFill>
                  <a:srgbClr val="FFFFFF"/>
                </a:solidFill>
              </a:defRPr>
            </a:lvl3pPr>
            <a:lvl4pPr marL="1581879" indent="-343974">
              <a:buClr>
                <a:schemeClr val="bg1"/>
              </a:buClr>
              <a:buSzPct val="90000"/>
              <a:buFont typeface="+mj-lt"/>
              <a:buAutoNum type="alphaLcPeriod"/>
              <a:defRPr sz="130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99184" y="2182908"/>
            <a:ext cx="4420312" cy="3656365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</a:defRPr>
            </a:lvl1pPr>
            <a:lvl2pPr>
              <a:buClrTx/>
              <a:defRPr sz="1700">
                <a:solidFill>
                  <a:schemeClr val="tx1"/>
                </a:solidFill>
              </a:defRPr>
            </a:lvl2pPr>
            <a:lvl3pPr marL="1237906" indent="-287978">
              <a:buClr>
                <a:schemeClr val="tx1"/>
              </a:buClr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</a:defRPr>
            </a:lvl3pPr>
            <a:lvl4pPr marL="1581879" indent="-343974">
              <a:buClrTx/>
              <a:buSzPct val="90000"/>
              <a:buFont typeface="+mj-lt"/>
              <a:buAutoNum type="alphaLcPeriod"/>
              <a:defRPr sz="13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here to add pull quote</a:t>
            </a:r>
          </a:p>
          <a:p>
            <a:pPr lvl="1"/>
            <a:r>
              <a:rPr lang="en-US" dirty="0" err="1"/>
              <a:t>Wdwdew</a:t>
            </a:r>
            <a:endParaRPr lang="en-US" dirty="0"/>
          </a:p>
          <a:p>
            <a:pPr lvl="2"/>
            <a:r>
              <a:rPr lang="en-US" dirty="0" err="1"/>
              <a:t>Asdde</a:t>
            </a:r>
            <a:endParaRPr lang="en-US" dirty="0"/>
          </a:p>
          <a:p>
            <a:pPr lvl="3"/>
            <a:r>
              <a:rPr lang="en-US" dirty="0" err="1"/>
              <a:t>asdd</a:t>
            </a: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54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5" userDrawn="1">
          <p15:clr>
            <a:srgbClr val="FBAE40"/>
          </p15:clr>
        </p15:guide>
        <p15:guide id="2" orient="horz" pos="26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3016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263160" y="2173288"/>
            <a:ext cx="5430243" cy="5387979"/>
          </a:xfrm>
          <a:custGeom>
            <a:avLst/>
            <a:gdLst>
              <a:gd name="connsiteX0" fmla="*/ 0 w 5751512"/>
              <a:gd name="connsiteY0" fmla="*/ 0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0 w 5751512"/>
              <a:gd name="connsiteY4" fmla="*/ 0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185476 w 5898059"/>
              <a:gd name="connsiteY0" fmla="*/ 145143 h 3946525"/>
              <a:gd name="connsiteX1" fmla="*/ 5898059 w 5898059"/>
              <a:gd name="connsiteY1" fmla="*/ 0 h 3946525"/>
              <a:gd name="connsiteX2" fmla="*/ 5898059 w 5898059"/>
              <a:gd name="connsiteY2" fmla="*/ 3946525 h 3946525"/>
              <a:gd name="connsiteX3" fmla="*/ 146547 w 5898059"/>
              <a:gd name="connsiteY3" fmla="*/ 3946525 h 3946525"/>
              <a:gd name="connsiteX4" fmla="*/ 3185476 w 5898059"/>
              <a:gd name="connsiteY4" fmla="*/ 145143 h 3946525"/>
              <a:gd name="connsiteX0" fmla="*/ 4670912 w 5779285"/>
              <a:gd name="connsiteY0" fmla="*/ 53092 h 3946525"/>
              <a:gd name="connsiteX1" fmla="*/ 5779285 w 5779285"/>
              <a:gd name="connsiteY1" fmla="*/ 0 h 3946525"/>
              <a:gd name="connsiteX2" fmla="*/ 5779285 w 5779285"/>
              <a:gd name="connsiteY2" fmla="*/ 3946525 h 3946525"/>
              <a:gd name="connsiteX3" fmla="*/ 27773 w 5779285"/>
              <a:gd name="connsiteY3" fmla="*/ 3946525 h 3946525"/>
              <a:gd name="connsiteX4" fmla="*/ 4670912 w 5779285"/>
              <a:gd name="connsiteY4" fmla="*/ 53092 h 3946525"/>
              <a:gd name="connsiteX0" fmla="*/ 4661785 w 5770158"/>
              <a:gd name="connsiteY0" fmla="*/ 53092 h 3946525"/>
              <a:gd name="connsiteX1" fmla="*/ 5770158 w 5770158"/>
              <a:gd name="connsiteY1" fmla="*/ 0 h 3946525"/>
              <a:gd name="connsiteX2" fmla="*/ 5770158 w 5770158"/>
              <a:gd name="connsiteY2" fmla="*/ 3946525 h 3946525"/>
              <a:gd name="connsiteX3" fmla="*/ 18646 w 5770158"/>
              <a:gd name="connsiteY3" fmla="*/ 3946525 h 3946525"/>
              <a:gd name="connsiteX4" fmla="*/ 4661785 w 5770158"/>
              <a:gd name="connsiteY4" fmla="*/ 53092 h 3946525"/>
              <a:gd name="connsiteX0" fmla="*/ 4357352 w 5465725"/>
              <a:gd name="connsiteY0" fmla="*/ 53092 h 3946525"/>
              <a:gd name="connsiteX1" fmla="*/ 5465725 w 5465725"/>
              <a:gd name="connsiteY1" fmla="*/ 0 h 3946525"/>
              <a:gd name="connsiteX2" fmla="*/ 5465725 w 5465725"/>
              <a:gd name="connsiteY2" fmla="*/ 3946525 h 3946525"/>
              <a:gd name="connsiteX3" fmla="*/ 21686 w 5465725"/>
              <a:gd name="connsiteY3" fmla="*/ 3936297 h 3946525"/>
              <a:gd name="connsiteX4" fmla="*/ 4357352 w 5465725"/>
              <a:gd name="connsiteY4" fmla="*/ 53092 h 3946525"/>
              <a:gd name="connsiteX0" fmla="*/ 4337247 w 5445620"/>
              <a:gd name="connsiteY0" fmla="*/ 53092 h 3946525"/>
              <a:gd name="connsiteX1" fmla="*/ 5445620 w 5445620"/>
              <a:gd name="connsiteY1" fmla="*/ 0 h 3946525"/>
              <a:gd name="connsiteX2" fmla="*/ 5445620 w 5445620"/>
              <a:gd name="connsiteY2" fmla="*/ 3946525 h 3946525"/>
              <a:gd name="connsiteX3" fmla="*/ 1581 w 5445620"/>
              <a:gd name="connsiteY3" fmla="*/ 3936297 h 3946525"/>
              <a:gd name="connsiteX4" fmla="*/ 4337247 w 5445620"/>
              <a:gd name="connsiteY4" fmla="*/ 53092 h 3946525"/>
              <a:gd name="connsiteX0" fmla="*/ 5432791 w 5444953"/>
              <a:gd name="connsiteY0" fmla="*/ 12179 h 3946525"/>
              <a:gd name="connsiteX1" fmla="*/ 5444953 w 5444953"/>
              <a:gd name="connsiteY1" fmla="*/ 0 h 3946525"/>
              <a:gd name="connsiteX2" fmla="*/ 5444953 w 5444953"/>
              <a:gd name="connsiteY2" fmla="*/ 3946525 h 3946525"/>
              <a:gd name="connsiteX3" fmla="*/ 914 w 5444953"/>
              <a:gd name="connsiteY3" fmla="*/ 3936297 h 3946525"/>
              <a:gd name="connsiteX4" fmla="*/ 5432791 w 5444953"/>
              <a:gd name="connsiteY4" fmla="*/ 12179 h 3946525"/>
              <a:gd name="connsiteX0" fmla="*/ 5433450 w 5445612"/>
              <a:gd name="connsiteY0" fmla="*/ 12179 h 3946525"/>
              <a:gd name="connsiteX1" fmla="*/ 5445612 w 5445612"/>
              <a:gd name="connsiteY1" fmla="*/ 0 h 3946525"/>
              <a:gd name="connsiteX2" fmla="*/ 5445612 w 5445612"/>
              <a:gd name="connsiteY2" fmla="*/ 3946525 h 3946525"/>
              <a:gd name="connsiteX3" fmla="*/ 1573 w 5445612"/>
              <a:gd name="connsiteY3" fmla="*/ 3936297 h 3946525"/>
              <a:gd name="connsiteX4" fmla="*/ 5433450 w 5445612"/>
              <a:gd name="connsiteY4" fmla="*/ 12179 h 3946525"/>
              <a:gd name="connsiteX0" fmla="*/ 5380034 w 5392196"/>
              <a:gd name="connsiteY0" fmla="*/ 12179 h 3946525"/>
              <a:gd name="connsiteX1" fmla="*/ 5392196 w 5392196"/>
              <a:gd name="connsiteY1" fmla="*/ 0 h 3946525"/>
              <a:gd name="connsiteX2" fmla="*/ 5392196 w 5392196"/>
              <a:gd name="connsiteY2" fmla="*/ 3946525 h 3946525"/>
              <a:gd name="connsiteX3" fmla="*/ 1631 w 5392196"/>
              <a:gd name="connsiteY3" fmla="*/ 3721509 h 3946525"/>
              <a:gd name="connsiteX4" fmla="*/ 5380034 w 5392196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2257" h="3946525">
                <a:moveTo>
                  <a:pt x="5420095" y="12179"/>
                </a:moveTo>
                <a:lnTo>
                  <a:pt x="5432257" y="0"/>
                </a:lnTo>
                <a:lnTo>
                  <a:pt x="5432257" y="3946525"/>
                </a:lnTo>
                <a:lnTo>
                  <a:pt x="1587" y="3946525"/>
                </a:lnTo>
                <a:cubicBezTo>
                  <a:pt x="-54433" y="2778027"/>
                  <a:pt x="1365326" y="84261"/>
                  <a:pt x="5420095" y="12179"/>
                </a:cubicBezTo>
                <a:close/>
              </a:path>
            </a:pathLst>
          </a:custGeom>
        </p:spPr>
        <p:txBody>
          <a:bodyPr vert="horz" lIns="115192" tIns="57595" rIns="115192" bIns="57595"/>
          <a:lstStyle>
            <a:lvl1pPr marL="0" indent="0" algn="r">
              <a:buNone/>
              <a:defRPr sz="1600" baseline="0">
                <a:solidFill>
                  <a:srgbClr val="9BD732"/>
                </a:solidFill>
              </a:defRPr>
            </a:lvl1pPr>
          </a:lstStyle>
          <a:p>
            <a:r>
              <a:rPr lang="ru-RU" dirty="0"/>
              <a:t>Кликните на иконку, чтобы вставить фотографию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45809" y="4841069"/>
            <a:ext cx="4717351" cy="612055"/>
          </a:xfrm>
          <a:prstGeom prst="rect">
            <a:avLst/>
          </a:prstGeom>
        </p:spPr>
        <p:txBody>
          <a:bodyPr vert="horz" lIns="0" tIns="57595" rIns="115192" bIns="57595" anchor="ctr"/>
          <a:lstStyle>
            <a:lvl1pPr marL="0" indent="0">
              <a:buNone/>
              <a:defRPr sz="2500" b="1">
                <a:solidFill>
                  <a:srgbClr val="9BD732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9" y="5453125"/>
            <a:ext cx="4717351" cy="656565"/>
          </a:xfrm>
          <a:prstGeom prst="rect">
            <a:avLst/>
          </a:prstGeom>
        </p:spPr>
        <p:txBody>
          <a:bodyPr vert="horz" lIns="0" tIns="57595" rIns="115192" bIns="57595" anchor="ctr"/>
          <a:lstStyle>
            <a:lvl1pPr marL="0" indent="0">
              <a:buNone/>
              <a:defRPr sz="2300" baseline="0">
                <a:solidFill>
                  <a:srgbClr val="9BD732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5811" y="2173288"/>
            <a:ext cx="4717350" cy="255950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5038"/>
              </a:lnSpc>
              <a:spcBef>
                <a:spcPts val="0"/>
              </a:spcBef>
              <a:buNone/>
              <a:defRPr lang="en-US" sz="3500" b="1" kern="1200" dirty="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lvl1pPr>
            <a:lvl2pPr marL="575956" indent="0">
              <a:buNone/>
              <a:defRPr/>
            </a:lvl2pPr>
            <a:lvl3pPr marL="1151911" indent="0">
              <a:buNone/>
              <a:defRPr/>
            </a:lvl3pPr>
            <a:lvl4pPr marL="1727868" indent="0">
              <a:buNone/>
              <a:defRPr/>
            </a:lvl4pPr>
            <a:lvl5pPr marL="2303824" indent="0">
              <a:buNone/>
              <a:defRPr/>
            </a:lvl5pPr>
          </a:lstStyle>
          <a:p>
            <a:pPr marL="0" lvl="0" indent="0" algn="l" defTabSz="575956" rtl="0" eaLnBrk="1" latinLnBrk="0" hangingPunct="1">
              <a:lnSpc>
                <a:spcPts val="4536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</p:spTree>
    <p:extLst>
      <p:ext uri="{BB962C8B-B14F-4D97-AF65-F5344CB8AC3E}">
        <p14:creationId xmlns:p14="http://schemas.microsoft.com/office/powerpoint/2010/main" val="5580399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47667" y="1768964"/>
            <a:ext cx="9598070" cy="4861026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545812" y="484670"/>
            <a:ext cx="9599926" cy="1284295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4752" y="2060681"/>
            <a:ext cx="9235548" cy="4569309"/>
          </a:xfrm>
          <a:prstGeom prst="rect">
            <a:avLst/>
          </a:prstGeom>
          <a:noFill/>
        </p:spPr>
        <p:txBody>
          <a:bodyPr vert="horz" lIns="90702" tIns="0" rIns="0" bIns="0" anchor="t" anchorCtr="0"/>
          <a:lstStyle>
            <a:lvl1pPr marL="221983" indent="-221983" algn="l">
              <a:lnSpc>
                <a:spcPts val="3402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000" b="0" baseline="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1700">
                <a:solidFill>
                  <a:srgbClr val="FFFFFF"/>
                </a:solidFill>
              </a:defRPr>
            </a:lvl2pPr>
            <a:lvl3pPr marL="1237906" indent="-287978">
              <a:buClr>
                <a:schemeClr val="bg1"/>
              </a:buClr>
              <a:buFont typeface="Arial" panose="020B0604020202020204" pitchFamily="34" charset="0"/>
              <a:buChar char="–"/>
              <a:defRPr sz="1700" baseline="0">
                <a:solidFill>
                  <a:srgbClr val="FFFFFF"/>
                </a:solidFill>
              </a:defRPr>
            </a:lvl3pPr>
            <a:lvl4pPr marL="1581879" indent="-343974">
              <a:buClr>
                <a:schemeClr val="bg1"/>
              </a:buClr>
              <a:buSzPct val="90000"/>
              <a:buFont typeface="+mj-lt"/>
              <a:buAutoNum type="alphaLcPeriod"/>
              <a:defRPr sz="1300" baseline="0"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here to add copy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  <a:p>
            <a:pPr lvl="3"/>
            <a:r>
              <a:rPr lang="en-US" dirty="0"/>
              <a:t>Sub bullet three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36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8"/>
          <p:cNvSpPr>
            <a:spLocks noGrp="1"/>
          </p:cNvSpPr>
          <p:nvPr>
            <p:ph type="media" sz="quarter" idx="12" hasCustomPrompt="1"/>
          </p:nvPr>
        </p:nvSpPr>
        <p:spPr>
          <a:xfrm>
            <a:off x="4" y="1"/>
            <a:ext cx="10693399" cy="7561263"/>
          </a:xfrm>
          <a:prstGeom prst="rect">
            <a:avLst/>
          </a:prstGeom>
        </p:spPr>
        <p:txBody>
          <a:bodyPr vert="horz" lIns="115192" tIns="57595" rIns="115192" bIns="57595"/>
          <a:lstStyle>
            <a:lvl1pPr marL="0" indent="0">
              <a:buNone/>
              <a:defRPr sz="1600">
                <a:solidFill>
                  <a:srgbClr val="9BD71E"/>
                </a:solidFill>
              </a:defRPr>
            </a:lvl1pPr>
          </a:lstStyle>
          <a:p>
            <a:r>
              <a:rPr lang="ru-RU" dirty="0"/>
              <a:t>Кликните на иконку, чтобы вставить видео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36E074C-C84A-4774-965D-A5A4E2E66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359" r="16359"/>
          <a:stretch>
            <a:fillRect/>
          </a:stretch>
        </p:blipFill>
        <p:spPr>
          <a:xfrm>
            <a:off x="5263157" y="2173284"/>
            <a:ext cx="5430243" cy="5387979"/>
          </a:xfrm>
          <a:custGeom>
            <a:avLst/>
            <a:gdLst>
              <a:gd name="connsiteX0" fmla="*/ 0 w 5751512"/>
              <a:gd name="connsiteY0" fmla="*/ 0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0 w 5751512"/>
              <a:gd name="connsiteY4" fmla="*/ 0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185476 w 5898059"/>
              <a:gd name="connsiteY0" fmla="*/ 145143 h 3946525"/>
              <a:gd name="connsiteX1" fmla="*/ 5898059 w 5898059"/>
              <a:gd name="connsiteY1" fmla="*/ 0 h 3946525"/>
              <a:gd name="connsiteX2" fmla="*/ 5898059 w 5898059"/>
              <a:gd name="connsiteY2" fmla="*/ 3946525 h 3946525"/>
              <a:gd name="connsiteX3" fmla="*/ 146547 w 5898059"/>
              <a:gd name="connsiteY3" fmla="*/ 3946525 h 3946525"/>
              <a:gd name="connsiteX4" fmla="*/ 3185476 w 5898059"/>
              <a:gd name="connsiteY4" fmla="*/ 145143 h 3946525"/>
              <a:gd name="connsiteX0" fmla="*/ 4670912 w 5779285"/>
              <a:gd name="connsiteY0" fmla="*/ 53092 h 3946525"/>
              <a:gd name="connsiteX1" fmla="*/ 5779285 w 5779285"/>
              <a:gd name="connsiteY1" fmla="*/ 0 h 3946525"/>
              <a:gd name="connsiteX2" fmla="*/ 5779285 w 5779285"/>
              <a:gd name="connsiteY2" fmla="*/ 3946525 h 3946525"/>
              <a:gd name="connsiteX3" fmla="*/ 27773 w 5779285"/>
              <a:gd name="connsiteY3" fmla="*/ 3946525 h 3946525"/>
              <a:gd name="connsiteX4" fmla="*/ 4670912 w 5779285"/>
              <a:gd name="connsiteY4" fmla="*/ 53092 h 3946525"/>
              <a:gd name="connsiteX0" fmla="*/ 4661785 w 5770158"/>
              <a:gd name="connsiteY0" fmla="*/ 53092 h 3946525"/>
              <a:gd name="connsiteX1" fmla="*/ 5770158 w 5770158"/>
              <a:gd name="connsiteY1" fmla="*/ 0 h 3946525"/>
              <a:gd name="connsiteX2" fmla="*/ 5770158 w 5770158"/>
              <a:gd name="connsiteY2" fmla="*/ 3946525 h 3946525"/>
              <a:gd name="connsiteX3" fmla="*/ 18646 w 5770158"/>
              <a:gd name="connsiteY3" fmla="*/ 3946525 h 3946525"/>
              <a:gd name="connsiteX4" fmla="*/ 4661785 w 5770158"/>
              <a:gd name="connsiteY4" fmla="*/ 53092 h 3946525"/>
              <a:gd name="connsiteX0" fmla="*/ 4357352 w 5465725"/>
              <a:gd name="connsiteY0" fmla="*/ 53092 h 3946525"/>
              <a:gd name="connsiteX1" fmla="*/ 5465725 w 5465725"/>
              <a:gd name="connsiteY1" fmla="*/ 0 h 3946525"/>
              <a:gd name="connsiteX2" fmla="*/ 5465725 w 5465725"/>
              <a:gd name="connsiteY2" fmla="*/ 3946525 h 3946525"/>
              <a:gd name="connsiteX3" fmla="*/ 21686 w 5465725"/>
              <a:gd name="connsiteY3" fmla="*/ 3936297 h 3946525"/>
              <a:gd name="connsiteX4" fmla="*/ 4357352 w 5465725"/>
              <a:gd name="connsiteY4" fmla="*/ 53092 h 3946525"/>
              <a:gd name="connsiteX0" fmla="*/ 4337247 w 5445620"/>
              <a:gd name="connsiteY0" fmla="*/ 53092 h 3946525"/>
              <a:gd name="connsiteX1" fmla="*/ 5445620 w 5445620"/>
              <a:gd name="connsiteY1" fmla="*/ 0 h 3946525"/>
              <a:gd name="connsiteX2" fmla="*/ 5445620 w 5445620"/>
              <a:gd name="connsiteY2" fmla="*/ 3946525 h 3946525"/>
              <a:gd name="connsiteX3" fmla="*/ 1581 w 5445620"/>
              <a:gd name="connsiteY3" fmla="*/ 3936297 h 3946525"/>
              <a:gd name="connsiteX4" fmla="*/ 4337247 w 5445620"/>
              <a:gd name="connsiteY4" fmla="*/ 53092 h 3946525"/>
              <a:gd name="connsiteX0" fmla="*/ 5432791 w 5444953"/>
              <a:gd name="connsiteY0" fmla="*/ 12179 h 3946525"/>
              <a:gd name="connsiteX1" fmla="*/ 5444953 w 5444953"/>
              <a:gd name="connsiteY1" fmla="*/ 0 h 3946525"/>
              <a:gd name="connsiteX2" fmla="*/ 5444953 w 5444953"/>
              <a:gd name="connsiteY2" fmla="*/ 3946525 h 3946525"/>
              <a:gd name="connsiteX3" fmla="*/ 914 w 5444953"/>
              <a:gd name="connsiteY3" fmla="*/ 3936297 h 3946525"/>
              <a:gd name="connsiteX4" fmla="*/ 5432791 w 5444953"/>
              <a:gd name="connsiteY4" fmla="*/ 12179 h 3946525"/>
              <a:gd name="connsiteX0" fmla="*/ 5433450 w 5445612"/>
              <a:gd name="connsiteY0" fmla="*/ 12179 h 3946525"/>
              <a:gd name="connsiteX1" fmla="*/ 5445612 w 5445612"/>
              <a:gd name="connsiteY1" fmla="*/ 0 h 3946525"/>
              <a:gd name="connsiteX2" fmla="*/ 5445612 w 5445612"/>
              <a:gd name="connsiteY2" fmla="*/ 3946525 h 3946525"/>
              <a:gd name="connsiteX3" fmla="*/ 1573 w 5445612"/>
              <a:gd name="connsiteY3" fmla="*/ 3936297 h 3946525"/>
              <a:gd name="connsiteX4" fmla="*/ 5433450 w 5445612"/>
              <a:gd name="connsiteY4" fmla="*/ 12179 h 3946525"/>
              <a:gd name="connsiteX0" fmla="*/ 5380034 w 5392196"/>
              <a:gd name="connsiteY0" fmla="*/ 12179 h 3946525"/>
              <a:gd name="connsiteX1" fmla="*/ 5392196 w 5392196"/>
              <a:gd name="connsiteY1" fmla="*/ 0 h 3946525"/>
              <a:gd name="connsiteX2" fmla="*/ 5392196 w 5392196"/>
              <a:gd name="connsiteY2" fmla="*/ 3946525 h 3946525"/>
              <a:gd name="connsiteX3" fmla="*/ 1631 w 5392196"/>
              <a:gd name="connsiteY3" fmla="*/ 3721509 h 3946525"/>
              <a:gd name="connsiteX4" fmla="*/ 5380034 w 5392196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2257" h="3946525">
                <a:moveTo>
                  <a:pt x="5420095" y="12179"/>
                </a:moveTo>
                <a:lnTo>
                  <a:pt x="5432257" y="0"/>
                </a:lnTo>
                <a:lnTo>
                  <a:pt x="5432257" y="3946525"/>
                </a:lnTo>
                <a:lnTo>
                  <a:pt x="1587" y="3946525"/>
                </a:lnTo>
                <a:cubicBezTo>
                  <a:pt x="-54433" y="2778027"/>
                  <a:pt x="1365326" y="84261"/>
                  <a:pt x="5420095" y="12179"/>
                </a:cubicBezTo>
                <a:close/>
              </a:path>
            </a:pathLst>
          </a:custGeom>
        </p:spPr>
      </p:pic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546417" y="2434958"/>
            <a:ext cx="2749466" cy="30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35" rIns="91468" bIns="45735"/>
          <a:lstStyle/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r>
              <a:rPr lang="ru-RU" altLang="ru-RU" sz="1600" dirty="0">
                <a:solidFill>
                  <a:prstClr val="black"/>
                </a:solidFill>
                <a:latin typeface="Arial"/>
              </a:rPr>
              <a:t>ул. Мясницкая, 44/1,</a:t>
            </a: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r>
              <a:rPr lang="ru-RU" altLang="ru-RU" sz="1600" dirty="0">
                <a:solidFill>
                  <a:prstClr val="black"/>
                </a:solidFill>
                <a:latin typeface="Arial"/>
              </a:rPr>
              <a:t>Москва, Россия 101990</a:t>
            </a: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endParaRPr lang="ru-RU" altLang="ru-RU" sz="1600" dirty="0">
              <a:solidFill>
                <a:prstClr val="black"/>
              </a:solidFill>
              <a:latin typeface="Arial"/>
            </a:endParaRP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r>
              <a:rPr lang="ru-RU" altLang="ru-RU" sz="1600" dirty="0">
                <a:solidFill>
                  <a:prstClr val="black"/>
                </a:solidFill>
                <a:latin typeface="Arial"/>
              </a:rPr>
              <a:t>Т:  (495) 737 5353</a:t>
            </a:r>
            <a:br>
              <a:rPr lang="ru-RU" altLang="ru-RU" sz="1600" dirty="0">
                <a:solidFill>
                  <a:prstClr val="black"/>
                </a:solidFill>
                <a:latin typeface="Arial"/>
              </a:rPr>
            </a:br>
            <a:r>
              <a:rPr lang="ru-RU" altLang="ru-RU" sz="1600" dirty="0">
                <a:solidFill>
                  <a:prstClr val="black"/>
                </a:solidFill>
                <a:latin typeface="Arial"/>
              </a:rPr>
              <a:t>Ф:  (495) 737 5347</a:t>
            </a:r>
            <a:br>
              <a:rPr lang="ru-RU" altLang="ru-RU" sz="1600" dirty="0">
                <a:solidFill>
                  <a:prstClr val="black"/>
                </a:solidFill>
                <a:latin typeface="Arial"/>
              </a:rPr>
            </a:br>
            <a:r>
              <a:rPr lang="ru-RU" altLang="ru-RU" sz="1600" dirty="0" err="1">
                <a:solidFill>
                  <a:prstClr val="black"/>
                </a:solidFill>
                <a:latin typeface="Arial"/>
              </a:rPr>
              <a:t>E</a:t>
            </a:r>
            <a:r>
              <a:rPr lang="ru-RU" altLang="ru-RU" sz="1600" dirty="0">
                <a:solidFill>
                  <a:prstClr val="black"/>
                </a:solidFill>
                <a:latin typeface="Arial"/>
              </a:rPr>
              <a:t>:  fbk@fbk.ru</a:t>
            </a:r>
            <a:endParaRPr lang="en-US" altLang="ru-RU" sz="1600" dirty="0">
              <a:solidFill>
                <a:prstClr val="black"/>
              </a:solidFill>
              <a:latin typeface="Arial"/>
            </a:endParaRP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r>
              <a:rPr lang="ru-RU" altLang="ru-RU" sz="1600" b="1" dirty="0">
                <a:solidFill>
                  <a:srgbClr val="512178"/>
                </a:solidFill>
                <a:latin typeface="Arial"/>
              </a:rPr>
              <a:t/>
            </a:r>
            <a:br>
              <a:rPr lang="ru-RU" altLang="ru-RU" sz="1600" b="1" dirty="0">
                <a:solidFill>
                  <a:srgbClr val="512178"/>
                </a:solidFill>
                <a:latin typeface="Arial"/>
              </a:rPr>
            </a:br>
            <a:r>
              <a:rPr lang="en-US" altLang="ru-RU" sz="1600" b="1" dirty="0" err="1">
                <a:solidFill>
                  <a:srgbClr val="3D1C6C"/>
                </a:solidFill>
                <a:latin typeface="Arial"/>
              </a:rPr>
              <a:t>fbk.ru</a:t>
            </a:r>
            <a:endParaRPr lang="ru-RU" altLang="ru-RU" sz="1600" b="1" dirty="0">
              <a:solidFill>
                <a:srgbClr val="3D1C6C"/>
              </a:solidFill>
              <a:latin typeface="Arial"/>
            </a:endParaRP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r>
              <a:rPr lang="en-US" altLang="ru-RU" sz="1600" b="1" dirty="0" err="1">
                <a:solidFill>
                  <a:srgbClr val="3D1C6C"/>
                </a:solidFill>
                <a:latin typeface="Arial"/>
              </a:rPr>
              <a:t>fbk-pravo.ru</a:t>
            </a:r>
            <a:r>
              <a:rPr lang="en-US" altLang="ru-RU" sz="1600" b="1" dirty="0">
                <a:solidFill>
                  <a:srgbClr val="3D1C6C"/>
                </a:solidFill>
                <a:latin typeface="Arial"/>
              </a:rPr>
              <a:t> </a:t>
            </a: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endParaRPr lang="en-US" altLang="ru-RU" sz="1400" dirty="0">
              <a:solidFill>
                <a:prstClr val="black"/>
              </a:solidFill>
              <a:latin typeface="Arial"/>
            </a:endParaRP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endParaRPr lang="en-US" altLang="ru-RU" sz="1400" dirty="0">
              <a:solidFill>
                <a:prstClr val="black"/>
              </a:solidFill>
              <a:latin typeface="Arial"/>
            </a:endParaRP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endParaRPr lang="en-US" altLang="ru-RU" sz="14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" name="Group 1"/>
          <p:cNvGrpSpPr/>
          <p:nvPr userDrawn="1"/>
        </p:nvGrpSpPr>
        <p:grpSpPr>
          <a:xfrm>
            <a:off x="546417" y="5594716"/>
            <a:ext cx="2560901" cy="525529"/>
            <a:chOff x="624417" y="5006289"/>
            <a:chExt cx="2919792" cy="599178"/>
          </a:xfrm>
        </p:grpSpPr>
        <p:pic>
          <p:nvPicPr>
            <p:cNvPr id="7" name="Picture 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17" y="5022887"/>
              <a:ext cx="545903" cy="545903"/>
            </a:xfrm>
            <a:prstGeom prst="rect">
              <a:avLst/>
            </a:prstGeom>
          </p:spPr>
        </p:pic>
        <p:pic>
          <p:nvPicPr>
            <p:cNvPr id="8" name="Picture 3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974" y="5022887"/>
              <a:ext cx="550417" cy="550417"/>
            </a:xfrm>
            <a:prstGeom prst="rect">
              <a:avLst/>
            </a:prstGeom>
          </p:spPr>
        </p:pic>
        <p:pic>
          <p:nvPicPr>
            <p:cNvPr id="9" name="Picture 15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938" y="5018373"/>
              <a:ext cx="550417" cy="550417"/>
            </a:xfrm>
            <a:prstGeom prst="rect">
              <a:avLst/>
            </a:prstGeom>
          </p:spPr>
        </p:pic>
        <p:pic>
          <p:nvPicPr>
            <p:cNvPr id="10" name="Picture 16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461" y="5006289"/>
              <a:ext cx="574584" cy="574584"/>
            </a:xfrm>
            <a:prstGeom prst="rect">
              <a:avLst/>
            </a:prstGeom>
          </p:spPr>
        </p:pic>
        <p:pic>
          <p:nvPicPr>
            <p:cNvPr id="11" name="Picture 17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115" y="5018373"/>
              <a:ext cx="587094" cy="587094"/>
            </a:xfrm>
            <a:prstGeom prst="rect">
              <a:avLst/>
            </a:prstGeom>
          </p:spPr>
        </p:pic>
      </p:grpSp>
      <p:cxnSp>
        <p:nvCxnSpPr>
          <p:cNvPr id="12" name="Straight Connector 9"/>
          <p:cNvCxnSpPr>
            <a:cxnSpLocks/>
          </p:cNvCxnSpPr>
          <p:nvPr userDrawn="1"/>
        </p:nvCxnSpPr>
        <p:spPr>
          <a:xfrm>
            <a:off x="572587" y="7122240"/>
            <a:ext cx="2312987" cy="0"/>
          </a:xfrm>
          <a:prstGeom prst="line">
            <a:avLst/>
          </a:prstGeom>
          <a:ln w="19050" cap="rnd">
            <a:solidFill>
              <a:srgbClr val="3D1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pyright"/>
          <p:cNvSpPr txBox="1"/>
          <p:nvPr userDrawn="1"/>
        </p:nvSpPr>
        <p:spPr>
          <a:xfrm>
            <a:off x="546417" y="7107448"/>
            <a:ext cx="2693750" cy="211429"/>
          </a:xfrm>
          <a:prstGeom prst="rect">
            <a:avLst/>
          </a:prstGeom>
          <a:noFill/>
        </p:spPr>
        <p:txBody>
          <a:bodyPr wrap="square" lIns="0" tIns="51193" rIns="0" bIns="51193" rtlCol="0">
            <a:spAutoFit/>
          </a:bodyPr>
          <a:lstStyle/>
          <a:p>
            <a:pPr defTabSz="511936">
              <a:defRPr/>
            </a:pPr>
            <a:r>
              <a:rPr lang="en-GB" sz="702" kern="0" dirty="0">
                <a:solidFill>
                  <a:srgbClr val="4F2D7F"/>
                </a:solidFill>
                <a:latin typeface="Arial"/>
              </a:rPr>
              <a:t>© 20</a:t>
            </a:r>
            <a:r>
              <a:rPr lang="ru-RU" sz="702" kern="0" dirty="0">
                <a:solidFill>
                  <a:srgbClr val="4F2D7F"/>
                </a:solidFill>
                <a:latin typeface="Arial"/>
              </a:rPr>
              <a:t>20</a:t>
            </a:r>
            <a:r>
              <a:rPr lang="en-GB" sz="702" kern="0" dirty="0">
                <a:solidFill>
                  <a:srgbClr val="4F2D7F"/>
                </a:solidFill>
                <a:latin typeface="Arial"/>
              </a:rPr>
              <a:t> </a:t>
            </a:r>
            <a:r>
              <a:rPr lang="ru-RU" sz="702" kern="0" dirty="0">
                <a:solidFill>
                  <a:srgbClr val="4F2D7F"/>
                </a:solidFill>
                <a:latin typeface="Arial"/>
              </a:rPr>
              <a:t>ФБК</a:t>
            </a:r>
            <a:r>
              <a:rPr lang="en-US" sz="702" kern="0" dirty="0">
                <a:solidFill>
                  <a:srgbClr val="4F2D7F"/>
                </a:solidFill>
                <a:latin typeface="Arial"/>
              </a:rPr>
              <a:t> </a:t>
            </a:r>
            <a:r>
              <a:rPr lang="en-GB" sz="702" kern="0" dirty="0">
                <a:solidFill>
                  <a:srgbClr val="4F2D7F"/>
                </a:solidFill>
                <a:latin typeface="Arial"/>
              </a:rPr>
              <a:t>Grant Thornton. </a:t>
            </a:r>
            <a:r>
              <a:rPr lang="ru-RU" sz="702" kern="0" dirty="0">
                <a:solidFill>
                  <a:srgbClr val="4F2D7F"/>
                </a:solidFill>
                <a:latin typeface="Arial"/>
              </a:rPr>
              <a:t>Все права защищены</a:t>
            </a:r>
            <a:r>
              <a:rPr lang="en-GB" sz="702" kern="0" dirty="0">
                <a:solidFill>
                  <a:srgbClr val="4F2D7F"/>
                </a:solidFill>
                <a:latin typeface="Arial"/>
              </a:rPr>
              <a:t>.</a:t>
            </a: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1578" y="421488"/>
            <a:ext cx="2825062" cy="12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41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8"/>
          <p:cNvSpPr>
            <a:spLocks noGrp="1"/>
          </p:cNvSpPr>
          <p:nvPr>
            <p:ph type="media" sz="quarter" idx="12" hasCustomPrompt="1"/>
          </p:nvPr>
        </p:nvSpPr>
        <p:spPr>
          <a:xfrm>
            <a:off x="4" y="1"/>
            <a:ext cx="10693399" cy="7561263"/>
          </a:xfrm>
          <a:prstGeom prst="rect">
            <a:avLst/>
          </a:prstGeom>
        </p:spPr>
        <p:txBody>
          <a:bodyPr vert="horz" lIns="115192" tIns="57595" rIns="115192" bIns="57595"/>
          <a:lstStyle>
            <a:lvl1pPr marL="0" indent="0">
              <a:buNone/>
              <a:defRPr sz="1600">
                <a:solidFill>
                  <a:srgbClr val="9BD71E"/>
                </a:solidFill>
              </a:defRPr>
            </a:lvl1pPr>
          </a:lstStyle>
          <a:p>
            <a:r>
              <a:rPr lang="ru-RU" dirty="0"/>
              <a:t>Кликните на иконку, чтобы вставить видео</a:t>
            </a:r>
            <a:endParaRPr lang="en-US" dirty="0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rcRect t="1172" b="5344"/>
          <a:stretch>
            <a:fillRect/>
          </a:stretch>
        </p:blipFill>
        <p:spPr>
          <a:xfrm>
            <a:off x="397165" y="6751782"/>
            <a:ext cx="1904562" cy="8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2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15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99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3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89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72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1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5263158" y="2173856"/>
            <a:ext cx="5430242" cy="5420077"/>
          </a:xfrm>
          <a:custGeom>
            <a:avLst/>
            <a:gdLst>
              <a:gd name="connsiteX0" fmla="*/ 0 w 5143500"/>
              <a:gd name="connsiteY0" fmla="*/ 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0 w 5143500"/>
              <a:gd name="connsiteY4" fmla="*/ 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8254 w 5144754"/>
              <a:gd name="connsiteY0" fmla="*/ 2006600 h 5143500"/>
              <a:gd name="connsiteX1" fmla="*/ 5144754 w 5144754"/>
              <a:gd name="connsiteY1" fmla="*/ 0 h 5143500"/>
              <a:gd name="connsiteX2" fmla="*/ 5144754 w 5144754"/>
              <a:gd name="connsiteY2" fmla="*/ 5143500 h 5143500"/>
              <a:gd name="connsiteX3" fmla="*/ 1254 w 5144754"/>
              <a:gd name="connsiteY3" fmla="*/ 5143500 h 5143500"/>
              <a:gd name="connsiteX4" fmla="*/ 1398254 w 5144754"/>
              <a:gd name="connsiteY4" fmla="*/ 2006600 h 5143500"/>
              <a:gd name="connsiteX0" fmla="*/ 1419236 w 5165736"/>
              <a:gd name="connsiteY0" fmla="*/ 2006600 h 5143500"/>
              <a:gd name="connsiteX1" fmla="*/ 5165736 w 5165736"/>
              <a:gd name="connsiteY1" fmla="*/ 0 h 5143500"/>
              <a:gd name="connsiteX2" fmla="*/ 5165736 w 5165736"/>
              <a:gd name="connsiteY2" fmla="*/ 5143500 h 5143500"/>
              <a:gd name="connsiteX3" fmla="*/ 22236 w 5165736"/>
              <a:gd name="connsiteY3" fmla="*/ 5143500 h 5143500"/>
              <a:gd name="connsiteX4" fmla="*/ 1419236 w 5165736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600466 w 5143766"/>
              <a:gd name="connsiteY0" fmla="*/ 2120900 h 5143500"/>
              <a:gd name="connsiteX1" fmla="*/ 5143766 w 5143766"/>
              <a:gd name="connsiteY1" fmla="*/ 0 h 5143500"/>
              <a:gd name="connsiteX2" fmla="*/ 5143766 w 5143766"/>
              <a:gd name="connsiteY2" fmla="*/ 5143500 h 5143500"/>
              <a:gd name="connsiteX3" fmla="*/ 266 w 5143766"/>
              <a:gd name="connsiteY3" fmla="*/ 5143500 h 5143500"/>
              <a:gd name="connsiteX4" fmla="*/ 1600466 w 5143766"/>
              <a:gd name="connsiteY4" fmla="*/ 21209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333 w 5143833"/>
              <a:gd name="connsiteY3" fmla="*/ 5143500 h 5143500"/>
              <a:gd name="connsiteX4" fmla="*/ 1435433 w 5143833"/>
              <a:gd name="connsiteY4" fmla="*/ 21590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333 w 5143833"/>
              <a:gd name="connsiteY3" fmla="*/ 5143500 h 5143500"/>
              <a:gd name="connsiteX4" fmla="*/ 1435433 w 5143833"/>
              <a:gd name="connsiteY4" fmla="*/ 21590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1105234 w 5143833"/>
              <a:gd name="connsiteY3" fmla="*/ 5143500 h 5143500"/>
              <a:gd name="connsiteX4" fmla="*/ 333 w 5143833"/>
              <a:gd name="connsiteY4" fmla="*/ 5143500 h 5143500"/>
              <a:gd name="connsiteX5" fmla="*/ 1435433 w 5143833"/>
              <a:gd name="connsiteY5" fmla="*/ 2159000 h 5143500"/>
              <a:gd name="connsiteX0" fmla="*/ 487278 w 4195678"/>
              <a:gd name="connsiteY0" fmla="*/ 2159000 h 5168900"/>
              <a:gd name="connsiteX1" fmla="*/ 4195678 w 4195678"/>
              <a:gd name="connsiteY1" fmla="*/ 0 h 5168900"/>
              <a:gd name="connsiteX2" fmla="*/ 4195678 w 4195678"/>
              <a:gd name="connsiteY2" fmla="*/ 5143500 h 5168900"/>
              <a:gd name="connsiteX3" fmla="*/ 157079 w 4195678"/>
              <a:gd name="connsiteY3" fmla="*/ 5143500 h 5168900"/>
              <a:gd name="connsiteX4" fmla="*/ 144378 w 4195678"/>
              <a:gd name="connsiteY4" fmla="*/ 5168900 h 5168900"/>
              <a:gd name="connsiteX5" fmla="*/ 487278 w 4195678"/>
              <a:gd name="connsiteY5" fmla="*/ 2159000 h 5168900"/>
              <a:gd name="connsiteX0" fmla="*/ 928533 w 4636933"/>
              <a:gd name="connsiteY0" fmla="*/ 2159000 h 5181600"/>
              <a:gd name="connsiteX1" fmla="*/ 4636933 w 4636933"/>
              <a:gd name="connsiteY1" fmla="*/ 0 h 5181600"/>
              <a:gd name="connsiteX2" fmla="*/ 4636933 w 4636933"/>
              <a:gd name="connsiteY2" fmla="*/ 5143500 h 5181600"/>
              <a:gd name="connsiteX3" fmla="*/ 598334 w 4636933"/>
              <a:gd name="connsiteY3" fmla="*/ 5143500 h 5181600"/>
              <a:gd name="connsiteX4" fmla="*/ 1433 w 4636933"/>
              <a:gd name="connsiteY4" fmla="*/ 5181600 h 5181600"/>
              <a:gd name="connsiteX5" fmla="*/ 928533 w 4636933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5" fmla="*/ 927100 w 4635500"/>
              <a:gd name="connsiteY5" fmla="*/ 21590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5147 h 5145147"/>
              <a:gd name="connsiteX1" fmla="*/ 4635500 w 4635500"/>
              <a:gd name="connsiteY1" fmla="*/ 1647 h 5145147"/>
              <a:gd name="connsiteX2" fmla="*/ 4635500 w 4635500"/>
              <a:gd name="connsiteY2" fmla="*/ 5145147 h 5145147"/>
              <a:gd name="connsiteX3" fmla="*/ 596901 w 4635500"/>
              <a:gd name="connsiteY3" fmla="*/ 5145147 h 5145147"/>
              <a:gd name="connsiteX4" fmla="*/ 0 w 4635500"/>
              <a:gd name="connsiteY4" fmla="*/ 5145147 h 5145147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457700"/>
              <a:gd name="connsiteY0" fmla="*/ 5143500 h 5143500"/>
              <a:gd name="connsiteX1" fmla="*/ 4457700 w 4457700"/>
              <a:gd name="connsiteY1" fmla="*/ 0 h 5143500"/>
              <a:gd name="connsiteX2" fmla="*/ 4457700 w 4457700"/>
              <a:gd name="connsiteY2" fmla="*/ 5143500 h 5143500"/>
              <a:gd name="connsiteX3" fmla="*/ 419101 w 4457700"/>
              <a:gd name="connsiteY3" fmla="*/ 5143500 h 5143500"/>
              <a:gd name="connsiteX4" fmla="*/ 0 w 4457700"/>
              <a:gd name="connsiteY4" fmla="*/ 5143500 h 51435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5143500">
                <a:moveTo>
                  <a:pt x="0" y="5130800"/>
                </a:moveTo>
                <a:cubicBezTo>
                  <a:pt x="215900" y="1136650"/>
                  <a:pt x="3012017" y="38100"/>
                  <a:pt x="4610100" y="0"/>
                </a:cubicBezTo>
                <a:lnTo>
                  <a:pt x="4610100" y="5143500"/>
                </a:lnTo>
                <a:lnTo>
                  <a:pt x="571501" y="5143500"/>
                </a:lnTo>
                <a:lnTo>
                  <a:pt x="0" y="5130800"/>
                </a:lnTo>
                <a:close/>
              </a:path>
            </a:pathLst>
          </a:custGeom>
          <a:solidFill>
            <a:srgbClr val="4F2D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545809" y="4845734"/>
            <a:ext cx="4717351" cy="612054"/>
          </a:xfrm>
          <a:prstGeom prst="rect">
            <a:avLst/>
          </a:prstGeom>
        </p:spPr>
        <p:txBody>
          <a:bodyPr vert="horz" lIns="0" tIns="57595" rIns="115192" bIns="57595" anchor="ctr"/>
          <a:lstStyle>
            <a:lvl1pPr marL="0" indent="0">
              <a:buNone/>
              <a:defRPr sz="2500" b="1">
                <a:solidFill>
                  <a:srgbClr val="9BD732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8" y="5457792"/>
            <a:ext cx="4717351" cy="651897"/>
          </a:xfrm>
          <a:prstGeom prst="rect">
            <a:avLst/>
          </a:prstGeom>
        </p:spPr>
        <p:txBody>
          <a:bodyPr vert="horz" lIns="0" tIns="57595" rIns="115192" bIns="57595" anchor="ctr"/>
          <a:lstStyle>
            <a:lvl1pPr marL="0" indent="0">
              <a:buNone/>
              <a:defRPr sz="2300" baseline="0">
                <a:solidFill>
                  <a:srgbClr val="9BD732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5811" y="2173856"/>
            <a:ext cx="4717350" cy="25589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5038"/>
              </a:lnSpc>
              <a:spcBef>
                <a:spcPts val="0"/>
              </a:spcBef>
              <a:buNone/>
              <a:defRPr lang="en-US" sz="3500" b="1" kern="1200" dirty="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lvl1pPr>
            <a:lvl2pPr marL="575956" indent="0">
              <a:buNone/>
              <a:defRPr/>
            </a:lvl2pPr>
            <a:lvl3pPr marL="1151911" indent="0">
              <a:buNone/>
              <a:defRPr/>
            </a:lvl3pPr>
            <a:lvl4pPr marL="1727868" indent="0">
              <a:buNone/>
              <a:defRPr/>
            </a:lvl4pPr>
            <a:lvl5pPr marL="2303824" indent="0">
              <a:buNone/>
              <a:defRPr/>
            </a:lvl5pPr>
          </a:lstStyle>
          <a:p>
            <a:pPr marL="0" lvl="0" indent="0" algn="l" defTabSz="575956" rtl="0" eaLnBrk="1" latinLnBrk="0" hangingPunct="1">
              <a:lnSpc>
                <a:spcPts val="4536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</p:spTree>
    <p:extLst>
      <p:ext uri="{BB962C8B-B14F-4D97-AF65-F5344CB8AC3E}">
        <p14:creationId xmlns:p14="http://schemas.microsoft.com/office/powerpoint/2010/main" val="885002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27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98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3375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38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71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5013" y="7008813"/>
            <a:ext cx="2406650" cy="401637"/>
          </a:xfrm>
          <a:prstGeom prst="rect">
            <a:avLst/>
          </a:prstGeom>
        </p:spPr>
        <p:txBody>
          <a:bodyPr/>
          <a:lstStyle/>
          <a:p>
            <a:fld id="{16987FFF-6D0E-4F40-BBCE-CFBFA28DD3E2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1713" y="7008813"/>
            <a:ext cx="3609975" cy="401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3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5810" y="1768965"/>
            <a:ext cx="7158639" cy="94002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5038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1pPr>
            <a:lvl2pPr marL="575956" indent="0">
              <a:buNone/>
              <a:defRPr/>
            </a:lvl2pPr>
            <a:lvl3pPr marL="1151911" indent="0">
              <a:buNone/>
              <a:defRPr/>
            </a:lvl3pPr>
            <a:lvl4pPr marL="1727868" indent="0">
              <a:buNone/>
              <a:defRPr/>
            </a:lvl4pPr>
            <a:lvl5pPr marL="2303824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545810" y="3530927"/>
            <a:ext cx="7167920" cy="2616103"/>
          </a:xfrm>
          <a:prstGeom prst="rect">
            <a:avLst/>
          </a:prstGeom>
        </p:spPr>
        <p:txBody>
          <a:bodyPr lIns="0" tIns="57595" rIns="115192" bIns="57595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210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45812" y="2059201"/>
            <a:ext cx="9599926" cy="4570911"/>
          </a:xfrm>
          <a:prstGeom prst="rect">
            <a:avLst/>
          </a:prstGeom>
        </p:spPr>
        <p:txBody>
          <a:bodyPr vert="horz" lIns="0" tIns="57595" rIns="115192" bIns="57595"/>
          <a:lstStyle>
            <a:lvl1pPr marL="221983" indent="-221983">
              <a:buClr>
                <a:srgbClr val="4F2D7F"/>
              </a:buClr>
              <a:buFont typeface="Arial"/>
              <a:buChar char="•"/>
              <a:defRPr sz="2000"/>
            </a:lvl1pPr>
            <a:lvl2pPr marL="675949" indent="-203984">
              <a:buClr>
                <a:srgbClr val="4F2D7F"/>
              </a:buClr>
              <a:buFont typeface="Arial" panose="020B0604020202020204" pitchFamily="34" charset="0"/>
              <a:buChar char="–"/>
              <a:defRPr sz="1700"/>
            </a:lvl2pPr>
            <a:lvl3pPr marL="1127913" indent="-223983">
              <a:buClrTx/>
              <a:buFont typeface="Arial" panose="020B0604020202020204" pitchFamily="34" charset="0"/>
              <a:buChar char="–"/>
              <a:defRPr sz="1500"/>
            </a:lvl3pPr>
            <a:lvl4pPr marL="1581879" indent="-225983">
              <a:buFont typeface="+mj-lt"/>
              <a:buAutoNum type="alphaLcPeriod"/>
              <a:defRPr sz="15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547668" y="482514"/>
            <a:ext cx="9598068" cy="1282618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739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548905" y="482692"/>
            <a:ext cx="9589406" cy="1286271"/>
          </a:xfrm>
          <a:prstGeom prst="rect">
            <a:avLst/>
          </a:prstGeom>
        </p:spPr>
        <p:txBody>
          <a:bodyPr vert="horz" lIns="0" tIns="0" rIns="0" bIns="0"/>
          <a:lstStyle>
            <a:lvl1pPr algn="l" defTabSz="575956" rtl="0" eaLnBrk="1" latinLnBrk="0" hangingPunct="1">
              <a:lnSpc>
                <a:spcPts val="3651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4F2D7F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9290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356796" y="2060682"/>
            <a:ext cx="3788943" cy="4569430"/>
          </a:xfrm>
          <a:prstGeom prst="rect">
            <a:avLst/>
          </a:prstGeom>
        </p:spPr>
        <p:txBody>
          <a:bodyPr lIns="115192" tIns="907017" rIns="115192" bIns="57595"/>
          <a:lstStyle>
            <a:lvl1pPr marL="0" indent="0">
              <a:buNone/>
              <a:defRPr sz="1500" baseline="0">
                <a:solidFill>
                  <a:srgbClr val="00A7B5"/>
                </a:solidFill>
              </a:defRPr>
            </a:lvl1pPr>
            <a:lvl2pPr marL="575956" indent="0">
              <a:buNone/>
              <a:defRPr sz="3500"/>
            </a:lvl2pPr>
            <a:lvl3pPr marL="1151911" indent="0">
              <a:buNone/>
              <a:defRPr sz="3000"/>
            </a:lvl3pPr>
            <a:lvl4pPr marL="1727868" indent="0">
              <a:buNone/>
              <a:defRPr sz="2500"/>
            </a:lvl4pPr>
            <a:lvl5pPr marL="2303824" indent="0">
              <a:buNone/>
              <a:defRPr sz="2500"/>
            </a:lvl5pPr>
            <a:lvl6pPr marL="2879780" indent="0">
              <a:buNone/>
              <a:defRPr sz="2500"/>
            </a:lvl6pPr>
            <a:lvl7pPr marL="3455735" indent="0">
              <a:buNone/>
              <a:defRPr sz="2500"/>
            </a:lvl7pPr>
            <a:lvl8pPr marL="4031692" indent="0">
              <a:buNone/>
              <a:defRPr sz="2500"/>
            </a:lvl8pPr>
            <a:lvl9pPr marL="4607648" indent="0">
              <a:buNone/>
              <a:defRPr sz="2500"/>
            </a:lvl9pPr>
          </a:lstStyle>
          <a:p>
            <a:r>
              <a:rPr lang="ru-RU" dirty="0"/>
              <a:t>Кликните на иконку, чтобы вставить иллюстрацию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45810" y="2056219"/>
            <a:ext cx="5517499" cy="4573893"/>
          </a:xfrm>
          <a:prstGeom prst="rect">
            <a:avLst/>
          </a:prstGeom>
        </p:spPr>
        <p:txBody>
          <a:bodyPr vert="horz" lIns="0" tIns="57595" rIns="115192" bIns="57595"/>
          <a:lstStyle>
            <a:lvl1pPr marL="221983" indent="-221983">
              <a:buClr>
                <a:srgbClr val="4F2D7F"/>
              </a:buClr>
              <a:buFont typeface="Arial"/>
              <a:buChar char="•"/>
              <a:defRPr sz="2000"/>
            </a:lvl1pPr>
            <a:lvl2pPr marL="903930" indent="-431967">
              <a:buClr>
                <a:srgbClr val="4F2D7F"/>
              </a:buClr>
              <a:buFont typeface="Arial" panose="020B0604020202020204" pitchFamily="34" charset="0"/>
              <a:buChar char="–"/>
              <a:defRPr sz="1700"/>
            </a:lvl2pPr>
            <a:lvl3pPr marL="1335897" indent="-431967">
              <a:buClrTx/>
              <a:buFont typeface="Arial" panose="020B0604020202020204" pitchFamily="34" charset="0"/>
              <a:buChar char="–"/>
              <a:defRPr sz="1500"/>
            </a:lvl3pPr>
            <a:lvl4pPr marL="1691871" indent="-335975">
              <a:buFont typeface="+mj-lt"/>
              <a:buAutoNum type="alphaLcPeriod"/>
              <a:defRPr sz="15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547667" y="486182"/>
            <a:ext cx="9598070" cy="1282785"/>
          </a:xfrm>
          <a:prstGeom prst="rect">
            <a:avLst/>
          </a:prstGeom>
        </p:spPr>
        <p:txBody>
          <a:bodyPr vert="horz" lIns="0" tIns="0" rIns="0" bIns="0"/>
          <a:lstStyle>
            <a:lvl1pPr algn="l" defTabSz="575956" rtl="0" eaLnBrk="1" latinLnBrk="0" hangingPunct="1">
              <a:lnSpc>
                <a:spcPts val="3651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4F2D7F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408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65443" y="2069260"/>
            <a:ext cx="0" cy="4560850"/>
          </a:xfrm>
          <a:prstGeom prst="line">
            <a:avLst/>
          </a:prstGeom>
          <a:ln w="7620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74004" y="2060679"/>
            <a:ext cx="4671734" cy="4569430"/>
          </a:xfrm>
          <a:prstGeom prst="rect">
            <a:avLst/>
          </a:prstGeom>
        </p:spPr>
        <p:txBody>
          <a:bodyPr vert="horz" lIns="0" tIns="0" rIns="115192" bIns="57595" anchor="ctr" anchorCtr="0"/>
          <a:lstStyle>
            <a:lvl1pPr marL="0" indent="0" algn="ctr">
              <a:lnSpc>
                <a:spcPts val="2394"/>
              </a:lnSpc>
              <a:spcBef>
                <a:spcPts val="0"/>
              </a:spcBef>
              <a:spcAft>
                <a:spcPts val="1512"/>
              </a:spcAft>
              <a:buClr>
                <a:srgbClr val="FF7D1E"/>
              </a:buClr>
              <a:buSzPct val="78000"/>
              <a:buFont typeface="Arial"/>
              <a:buNone/>
              <a:defRPr sz="2300" b="0" baseline="0">
                <a:solidFill>
                  <a:srgbClr val="4F2D7F"/>
                </a:solidFill>
              </a:defRPr>
            </a:lvl1pPr>
          </a:lstStyle>
          <a:p>
            <a:pPr lvl="0"/>
            <a:r>
              <a:rPr lang="en-US" dirty="0"/>
              <a:t>Place quote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156" y="2265348"/>
            <a:ext cx="420741" cy="321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7156" y="5813703"/>
            <a:ext cx="420741" cy="32156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45811" y="2052456"/>
            <a:ext cx="4717350" cy="4577653"/>
          </a:xfrm>
          <a:prstGeom prst="rect">
            <a:avLst/>
          </a:prstGeom>
        </p:spPr>
        <p:txBody>
          <a:bodyPr vert="horz" lIns="0" tIns="57595" rIns="115192" bIns="57595"/>
          <a:lstStyle>
            <a:lvl1pPr marL="221983" indent="-221983">
              <a:buClr>
                <a:srgbClr val="4F2D7F"/>
              </a:buClr>
              <a:buFont typeface="Arial"/>
              <a:buChar char="•"/>
              <a:defRPr sz="2000"/>
            </a:lvl1pPr>
            <a:lvl2pPr marL="903930" indent="-431967">
              <a:buClr>
                <a:srgbClr val="4F2D7F"/>
              </a:buClr>
              <a:buFont typeface="Arial" panose="020B0604020202020204" pitchFamily="34" charset="0"/>
              <a:buChar char="–"/>
              <a:defRPr sz="1700"/>
            </a:lvl2pPr>
            <a:lvl3pPr marL="1335897" indent="-431967">
              <a:buClrTx/>
              <a:buFont typeface="Arial" panose="020B0604020202020204" pitchFamily="34" charset="0"/>
              <a:buChar char="–"/>
              <a:defRPr sz="1500"/>
            </a:lvl3pPr>
            <a:lvl4pPr marL="1691871" indent="-335975">
              <a:buFont typeface="+mj-lt"/>
              <a:buAutoNum type="alphaLcPeriod"/>
              <a:defRPr sz="15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548905" y="486181"/>
            <a:ext cx="9596832" cy="1289506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7202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45811" y="2055235"/>
            <a:ext cx="4717350" cy="4574875"/>
          </a:xfrm>
          <a:prstGeom prst="rect">
            <a:avLst/>
          </a:prstGeom>
        </p:spPr>
        <p:txBody>
          <a:bodyPr vert="horz" lIns="0" tIns="57595" rIns="115192" bIns="57595"/>
          <a:lstStyle>
            <a:lvl1pPr marL="221983" indent="-221983">
              <a:buClr>
                <a:srgbClr val="4F2D7F"/>
              </a:buClr>
              <a:buFont typeface="Arial"/>
              <a:buChar char="•"/>
              <a:defRPr sz="2000"/>
            </a:lvl1pPr>
            <a:lvl2pPr marL="903930" indent="-431967">
              <a:buClr>
                <a:srgbClr val="4F2D7F"/>
              </a:buClr>
              <a:buFont typeface="Arial" panose="020B0604020202020204" pitchFamily="34" charset="0"/>
              <a:buChar char="–"/>
              <a:defRPr sz="2000"/>
            </a:lvl2pPr>
            <a:lvl3pPr marL="1335897" indent="-431967">
              <a:buClrTx/>
              <a:buFont typeface="Arial" panose="020B0604020202020204" pitchFamily="34" charset="0"/>
              <a:buChar char="–"/>
              <a:defRPr sz="1700"/>
            </a:lvl3pPr>
            <a:lvl4pPr marL="1691871" indent="-335975">
              <a:buFont typeface="+mj-lt"/>
              <a:buAutoNum type="alphaLcPeriod"/>
              <a:defRPr sz="1700"/>
            </a:lvl4pPr>
          </a:lstStyle>
          <a:p>
            <a:pPr lvl="0"/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468703" y="2055236"/>
            <a:ext cx="4677033" cy="4574874"/>
          </a:xfrm>
          <a:prstGeom prst="rect">
            <a:avLst/>
          </a:prstGeom>
        </p:spPr>
        <p:txBody>
          <a:bodyPr vert="horz" lIns="0" tIns="57595" rIns="115192" bIns="57595"/>
          <a:lstStyle>
            <a:lvl1pPr marL="221983" indent="-221983">
              <a:buClr>
                <a:srgbClr val="4F2D7F"/>
              </a:buClr>
              <a:buFont typeface="Arial"/>
              <a:buChar char="•"/>
              <a:defRPr sz="2000"/>
            </a:lvl1pPr>
            <a:lvl2pPr marL="903930" indent="-431967">
              <a:buClr>
                <a:srgbClr val="4F2D7F"/>
              </a:buClr>
              <a:buFont typeface="Arial" panose="020B0604020202020204" pitchFamily="34" charset="0"/>
              <a:buChar char="–"/>
              <a:defRPr sz="2000"/>
            </a:lvl2pPr>
            <a:lvl3pPr marL="1335897" indent="-431967">
              <a:buClrTx/>
              <a:buFont typeface="Arial" panose="020B0604020202020204" pitchFamily="34" charset="0"/>
              <a:buChar char="–"/>
              <a:defRPr sz="1700"/>
            </a:lvl3pPr>
            <a:lvl4pPr marL="1691871" indent="-335975">
              <a:buFont typeface="+mj-lt"/>
              <a:buAutoNum type="alphaLcPeriod"/>
              <a:defRPr sz="1700"/>
            </a:lvl4pPr>
          </a:lstStyle>
          <a:p>
            <a:pPr lvl="0"/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545811" y="486182"/>
            <a:ext cx="9599925" cy="1282785"/>
          </a:xfrm>
          <a:prstGeom prst="rect">
            <a:avLst/>
          </a:prstGeom>
        </p:spPr>
        <p:txBody>
          <a:bodyPr vert="horz" lIns="0" tIns="0" rIns="0" bIns="0"/>
          <a:lstStyle>
            <a:lvl1pPr algn="l" rtl="0">
              <a:lnSpc>
                <a:spcPts val="3651"/>
              </a:lnSpc>
              <a:defRPr sz="2800" b="1">
                <a:solidFill>
                  <a:srgbClr val="4F2D7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7676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g"/><Relationship Id="rId18" Type="http://schemas.openxmlformats.org/officeDocument/2006/relationships/hyperlink" Target="https://twitter.com/FBK_GT" TargetMode="Externa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hyperlink" Target="https://t.me/fbksays" TargetMode="External"/><Relationship Id="rId20" Type="http://schemas.openxmlformats.org/officeDocument/2006/relationships/hyperlink" Target="https://www.instagram.com/fbk_gt/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FBKGrantThornton-273159956052714/" TargetMode="External"/><Relationship Id="rId22" Type="http://schemas.openxmlformats.org/officeDocument/2006/relationships/hyperlink" Target="https://www.youtube.com/channel/UCESQdEHygpvJfARBpv1GEAA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6508" y="165858"/>
            <a:ext cx="3440942" cy="1561341"/>
          </a:xfrm>
          <a:prstGeom prst="rect">
            <a:avLst/>
          </a:prstGeom>
        </p:spPr>
      </p:pic>
      <p:sp>
        <p:nvSpPr>
          <p:cNvPr id="3" name="Copyright"/>
          <p:cNvSpPr txBox="1"/>
          <p:nvPr userDrawn="1"/>
        </p:nvSpPr>
        <p:spPr>
          <a:xfrm>
            <a:off x="548912" y="7199022"/>
            <a:ext cx="3071259" cy="241069"/>
          </a:xfrm>
          <a:prstGeom prst="rect">
            <a:avLst/>
          </a:prstGeom>
          <a:noFill/>
        </p:spPr>
        <p:txBody>
          <a:bodyPr wrap="square" lIns="0" tIns="58367" rIns="0" bIns="58367" rtlCol="0">
            <a:spAutoFit/>
          </a:bodyPr>
          <a:lstStyle/>
          <a:p>
            <a:pPr algn="l"/>
            <a:r>
              <a:rPr lang="en-GB" sz="800" dirty="0">
                <a:solidFill>
                  <a:schemeClr val="tx1"/>
                </a:solidFill>
              </a:rPr>
              <a:t>© 20</a:t>
            </a:r>
            <a:r>
              <a:rPr lang="ru-RU" sz="800" dirty="0">
                <a:solidFill>
                  <a:schemeClr val="tx1"/>
                </a:solidFill>
              </a:rPr>
              <a:t>20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ФБК </a:t>
            </a:r>
            <a:r>
              <a:rPr lang="en-US" sz="800" dirty="0">
                <a:solidFill>
                  <a:schemeClr val="tx1"/>
                </a:solidFill>
              </a:rPr>
              <a:t>Grant</a:t>
            </a:r>
            <a:r>
              <a:rPr lang="en-US" sz="800" baseline="0" dirty="0">
                <a:solidFill>
                  <a:schemeClr val="tx1"/>
                </a:solidFill>
              </a:rPr>
              <a:t> Thornton</a:t>
            </a:r>
            <a:r>
              <a:rPr lang="en-GB" sz="800" dirty="0">
                <a:solidFill>
                  <a:schemeClr val="tx1"/>
                </a:solidFill>
              </a:rPr>
              <a:t>. </a:t>
            </a:r>
            <a:r>
              <a:rPr lang="ru-RU" sz="800" dirty="0">
                <a:solidFill>
                  <a:schemeClr val="tx1"/>
                </a:solidFill>
              </a:rPr>
              <a:t>Все права защищены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4" name="Straight Connector 9"/>
          <p:cNvCxnSpPr/>
          <p:nvPr userDrawn="1"/>
        </p:nvCxnSpPr>
        <p:spPr>
          <a:xfrm>
            <a:off x="548912" y="7185418"/>
            <a:ext cx="3071259" cy="0"/>
          </a:xfrm>
          <a:prstGeom prst="line">
            <a:avLst/>
          </a:prstGeom>
          <a:ln w="19050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0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3" r:id="rId2"/>
    <p:sldLayoutId id="2147483764" r:id="rId3"/>
  </p:sldLayoutIdLst>
  <p:hf hdr="0" ftr="0" dt="0"/>
  <p:txStyles>
    <p:titleStyle>
      <a:lvl1pPr algn="ctr" defTabSz="57595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67" indent="-431967" algn="l" defTabSz="5759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28" indent="-359972" algn="l" defTabSz="575956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90" indent="-287978" algn="l" defTabSz="575956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846" indent="-287978" algn="l" defTabSz="57595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802" indent="-287978" algn="l" defTabSz="575956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758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714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670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626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56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11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868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824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780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735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692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648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pos="612" userDrawn="1">
          <p15:clr>
            <a:srgbClr val="F26B43"/>
          </p15:clr>
        </p15:guide>
        <p15:guide id="3" pos="725" userDrawn="1">
          <p15:clr>
            <a:srgbClr val="F26B43"/>
          </p15:clr>
        </p15:guide>
        <p15:guide id="4" pos="1066" userDrawn="1">
          <p15:clr>
            <a:srgbClr val="F26B43"/>
          </p15:clr>
        </p15:guide>
        <p15:guide id="5" pos="1179" userDrawn="1">
          <p15:clr>
            <a:srgbClr val="F26B43"/>
          </p15:clr>
        </p15:guide>
        <p15:guide id="6" pos="1497" userDrawn="1">
          <p15:clr>
            <a:srgbClr val="F26B43"/>
          </p15:clr>
        </p15:guide>
        <p15:guide id="7" pos="1610" userDrawn="1">
          <p15:clr>
            <a:srgbClr val="F26B43"/>
          </p15:clr>
        </p15:guide>
        <p15:guide id="8" pos="1950" userDrawn="1">
          <p15:clr>
            <a:srgbClr val="F26B43"/>
          </p15:clr>
        </p15:guide>
        <p15:guide id="9" pos="2064" userDrawn="1">
          <p15:clr>
            <a:srgbClr val="F26B43"/>
          </p15:clr>
        </p15:guide>
        <p15:guide id="10" pos="2381" userDrawn="1">
          <p15:clr>
            <a:srgbClr val="F26B43"/>
          </p15:clr>
        </p15:guide>
        <p15:guide id="11" pos="2494" userDrawn="1">
          <p15:clr>
            <a:srgbClr val="F26B43"/>
          </p15:clr>
        </p15:guide>
        <p15:guide id="12" pos="5148" userDrawn="1">
          <p15:clr>
            <a:srgbClr val="F26B43"/>
          </p15:clr>
        </p15:guide>
        <p15:guide id="13" pos="5465" userDrawn="1">
          <p15:clr>
            <a:srgbClr val="F26B43"/>
          </p15:clr>
        </p15:guide>
        <p15:guide id="14" pos="3266" userDrawn="1">
          <p15:clr>
            <a:srgbClr val="F26B43"/>
          </p15:clr>
        </p15:guide>
        <p15:guide id="15" pos="3379" userDrawn="1">
          <p15:clr>
            <a:srgbClr val="F26B43"/>
          </p15:clr>
        </p15:guide>
        <p15:guide id="16" pos="3719" userDrawn="1">
          <p15:clr>
            <a:srgbClr val="F26B43"/>
          </p15:clr>
        </p15:guide>
        <p15:guide id="17" pos="3833" userDrawn="1">
          <p15:clr>
            <a:srgbClr val="F26B43"/>
          </p15:clr>
        </p15:guide>
        <p15:guide id="18" pos="4150" userDrawn="1">
          <p15:clr>
            <a:srgbClr val="F26B43"/>
          </p15:clr>
        </p15:guide>
        <p15:guide id="19" pos="4694" userDrawn="1">
          <p15:clr>
            <a:srgbClr val="F26B43"/>
          </p15:clr>
        </p15:guide>
        <p15:guide id="20" pos="4604" userDrawn="1">
          <p15:clr>
            <a:srgbClr val="F26B43"/>
          </p15:clr>
        </p15:guide>
        <p15:guide id="21" pos="5035" userDrawn="1">
          <p15:clr>
            <a:srgbClr val="F26B43"/>
          </p15:clr>
        </p15:guide>
        <p15:guide id="22" pos="4263" userDrawn="1">
          <p15:clr>
            <a:srgbClr val="F26B43"/>
          </p15:clr>
        </p15:guide>
        <p15:guide id="23" pos="2835" userDrawn="1">
          <p15:clr>
            <a:srgbClr val="F26B43"/>
          </p15:clr>
        </p15:guide>
        <p15:guide id="24" pos="2948" userDrawn="1">
          <p15:clr>
            <a:srgbClr val="F26B43"/>
          </p15:clr>
        </p15:guide>
        <p15:guide id="25" orient="horz" pos="282" userDrawn="1">
          <p15:clr>
            <a:srgbClr val="F26B43"/>
          </p15:clr>
        </p15:guide>
        <p15:guide id="26" orient="horz" pos="645" userDrawn="1">
          <p15:clr>
            <a:srgbClr val="F26B43"/>
          </p15:clr>
        </p15:guide>
        <p15:guide id="27" orient="horz" pos="758" userDrawn="1">
          <p15:clr>
            <a:srgbClr val="F26B43"/>
          </p15:clr>
        </p15:guide>
        <p15:guide id="28" orient="horz" pos="1098" userDrawn="1">
          <p15:clr>
            <a:srgbClr val="F26B43"/>
          </p15:clr>
        </p15:guide>
        <p15:guide id="29" orient="horz" pos="1212" userDrawn="1">
          <p15:clr>
            <a:srgbClr val="F26B43"/>
          </p15:clr>
        </p15:guide>
        <p15:guide id="30" orient="horz" pos="1575" userDrawn="1">
          <p15:clr>
            <a:srgbClr val="F26B43"/>
          </p15:clr>
        </p15:guide>
        <p15:guide id="31" orient="horz" pos="1688" userDrawn="1">
          <p15:clr>
            <a:srgbClr val="F26B43"/>
          </p15:clr>
        </p15:guide>
        <p15:guide id="32" orient="horz" pos="2028" userDrawn="1">
          <p15:clr>
            <a:srgbClr val="F26B43"/>
          </p15:clr>
        </p15:guide>
        <p15:guide id="33" orient="horz" pos="2142" userDrawn="1">
          <p15:clr>
            <a:srgbClr val="F26B43"/>
          </p15:clr>
        </p15:guide>
        <p15:guide id="34" orient="horz" pos="2505" userDrawn="1">
          <p15:clr>
            <a:srgbClr val="F26B43"/>
          </p15:clr>
        </p15:guide>
        <p15:guide id="35" orient="horz" pos="2618" userDrawn="1">
          <p15:clr>
            <a:srgbClr val="F26B43"/>
          </p15:clr>
        </p15:guide>
        <p15:guide id="36" orient="horz" pos="29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0693400" cy="7561263"/>
          </a:xfrm>
          <a:prstGeom prst="rect">
            <a:avLst/>
          </a:prstGeom>
          <a:solidFill>
            <a:srgbClr val="4F2D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192" tIns="57595" rIns="115192" bIns="57595"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516"/>
          <a:stretch>
            <a:fillRect/>
          </a:stretch>
        </p:blipFill>
        <p:spPr>
          <a:xfrm>
            <a:off x="0" y="1"/>
            <a:ext cx="10693400" cy="75438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933817" y="7025074"/>
            <a:ext cx="203285" cy="15270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3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34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11" name="Straight Connector 13"/>
          <p:cNvCxnSpPr>
            <a:cxnSpLocks/>
          </p:cNvCxnSpPr>
          <p:nvPr userDrawn="1"/>
        </p:nvCxnSpPr>
        <p:spPr>
          <a:xfrm>
            <a:off x="7871715" y="6873544"/>
            <a:ext cx="2260690" cy="0"/>
          </a:xfrm>
          <a:prstGeom prst="line">
            <a:avLst/>
          </a:prstGeom>
          <a:noFill/>
          <a:ln w="19050" cap="rnd" cmpd="sng" algn="ctr">
            <a:solidFill>
              <a:schemeClr val="bg1"/>
            </a:solidFill>
            <a:prstDash val="solid"/>
            <a:miter lim="800000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811" y="6848256"/>
            <a:ext cx="1337930" cy="37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98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ctr" defTabSz="57595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5956" rtl="0" eaLnBrk="1" latinLnBrk="0" hangingPunct="1">
        <a:spcBef>
          <a:spcPct val="20000"/>
        </a:spcBef>
        <a:buFont typeface="Arial"/>
        <a:buNone/>
        <a:defRPr sz="38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575956" indent="0" algn="l" defTabSz="575956" rtl="0" eaLnBrk="1" latinLnBrk="0" hangingPunct="1">
        <a:spcBef>
          <a:spcPct val="20000"/>
        </a:spcBef>
        <a:buFont typeface="Arial"/>
        <a:buNone/>
        <a:defRPr sz="3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51911" indent="0" algn="l" defTabSz="575956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3pPr>
      <a:lvl4pPr marL="1727868" indent="0" algn="l" defTabSz="575956" rtl="0" eaLnBrk="1" latinLnBrk="0" hangingPunct="1">
        <a:spcBef>
          <a:spcPct val="20000"/>
        </a:spcBef>
        <a:buFont typeface="Arial"/>
        <a:buNone/>
        <a:defRPr sz="2500" kern="1200">
          <a:solidFill>
            <a:srgbClr val="FFFFFF"/>
          </a:solidFill>
          <a:latin typeface="+mn-lt"/>
          <a:ea typeface="+mn-ea"/>
          <a:cs typeface="+mn-cs"/>
        </a:defRPr>
      </a:lvl4pPr>
      <a:lvl5pPr marL="2303824" indent="0" algn="l" defTabSz="575956" rtl="0" eaLnBrk="1" latinLnBrk="0" hangingPunct="1">
        <a:spcBef>
          <a:spcPct val="20000"/>
        </a:spcBef>
        <a:buFont typeface="Arial"/>
        <a:buNone/>
        <a:defRPr sz="2500" kern="1200">
          <a:solidFill>
            <a:srgbClr val="FFFFFF"/>
          </a:solidFill>
          <a:latin typeface="+mn-lt"/>
          <a:ea typeface="+mn-ea"/>
          <a:cs typeface="+mn-cs"/>
        </a:defRPr>
      </a:lvl5pPr>
      <a:lvl6pPr marL="3167758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714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670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626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56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11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868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824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780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735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692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648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pos="612" userDrawn="1">
          <p15:clr>
            <a:srgbClr val="F26B43"/>
          </p15:clr>
        </p15:guide>
        <p15:guide id="3" pos="725" userDrawn="1">
          <p15:clr>
            <a:srgbClr val="F26B43"/>
          </p15:clr>
        </p15:guide>
        <p15:guide id="4" pos="1066" userDrawn="1">
          <p15:clr>
            <a:srgbClr val="F26B43"/>
          </p15:clr>
        </p15:guide>
        <p15:guide id="5" pos="1179" userDrawn="1">
          <p15:clr>
            <a:srgbClr val="F26B43"/>
          </p15:clr>
        </p15:guide>
        <p15:guide id="6" pos="1497" userDrawn="1">
          <p15:clr>
            <a:srgbClr val="F26B43"/>
          </p15:clr>
        </p15:guide>
        <p15:guide id="7" pos="1610" userDrawn="1">
          <p15:clr>
            <a:srgbClr val="F26B43"/>
          </p15:clr>
        </p15:guide>
        <p15:guide id="8" pos="1950" userDrawn="1">
          <p15:clr>
            <a:srgbClr val="F26B43"/>
          </p15:clr>
        </p15:guide>
        <p15:guide id="9" pos="2064" userDrawn="1">
          <p15:clr>
            <a:srgbClr val="F26B43"/>
          </p15:clr>
        </p15:guide>
        <p15:guide id="10" pos="2381" userDrawn="1">
          <p15:clr>
            <a:srgbClr val="F26B43"/>
          </p15:clr>
        </p15:guide>
        <p15:guide id="11" pos="2494" userDrawn="1">
          <p15:clr>
            <a:srgbClr val="F26B43"/>
          </p15:clr>
        </p15:guide>
        <p15:guide id="12" pos="2835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3266" userDrawn="1">
          <p15:clr>
            <a:srgbClr val="F26B43"/>
          </p15:clr>
        </p15:guide>
        <p15:guide id="15" pos="3379" userDrawn="1">
          <p15:clr>
            <a:srgbClr val="F26B43"/>
          </p15:clr>
        </p15:guide>
        <p15:guide id="16" pos="4263" userDrawn="1">
          <p15:clr>
            <a:srgbClr val="F26B43"/>
          </p15:clr>
        </p15:guide>
        <p15:guide id="17" pos="4717" userDrawn="1">
          <p15:clr>
            <a:srgbClr val="F26B43"/>
          </p15:clr>
        </p15:guide>
        <p15:guide id="18" pos="4604" userDrawn="1">
          <p15:clr>
            <a:srgbClr val="F26B43"/>
          </p15:clr>
        </p15:guide>
        <p15:guide id="19" pos="5035" userDrawn="1">
          <p15:clr>
            <a:srgbClr val="F26B43"/>
          </p15:clr>
        </p15:guide>
        <p15:guide id="20" pos="5148" userDrawn="1">
          <p15:clr>
            <a:srgbClr val="F26B43"/>
          </p15:clr>
        </p15:guide>
        <p15:guide id="21" pos="5465" userDrawn="1">
          <p15:clr>
            <a:srgbClr val="F26B43"/>
          </p15:clr>
        </p15:guide>
        <p15:guide id="22" pos="3833" userDrawn="1">
          <p15:clr>
            <a:srgbClr val="F26B43"/>
          </p15:clr>
        </p15:guide>
        <p15:guide id="23" pos="3719" userDrawn="1">
          <p15:clr>
            <a:srgbClr val="F26B43"/>
          </p15:clr>
        </p15:guide>
        <p15:guide id="24" pos="4150" userDrawn="1">
          <p15:clr>
            <a:srgbClr val="F26B43"/>
          </p15:clr>
        </p15:guide>
        <p15:guide id="25" orient="horz" pos="282" userDrawn="1">
          <p15:clr>
            <a:srgbClr val="F26B43"/>
          </p15:clr>
        </p15:guide>
        <p15:guide id="26" orient="horz" pos="645" userDrawn="1">
          <p15:clr>
            <a:srgbClr val="F26B43"/>
          </p15:clr>
        </p15:guide>
        <p15:guide id="27" orient="horz" pos="758" userDrawn="1">
          <p15:clr>
            <a:srgbClr val="F26B43"/>
          </p15:clr>
        </p15:guide>
        <p15:guide id="28" orient="horz" pos="1098" userDrawn="1">
          <p15:clr>
            <a:srgbClr val="F26B43"/>
          </p15:clr>
        </p15:guide>
        <p15:guide id="29" orient="horz" pos="1212" userDrawn="1">
          <p15:clr>
            <a:srgbClr val="F26B43"/>
          </p15:clr>
        </p15:guide>
        <p15:guide id="30" orient="horz" pos="1575" userDrawn="1">
          <p15:clr>
            <a:srgbClr val="F26B43"/>
          </p15:clr>
        </p15:guide>
        <p15:guide id="31" orient="horz" pos="1688" userDrawn="1">
          <p15:clr>
            <a:srgbClr val="F26B43"/>
          </p15:clr>
        </p15:guide>
        <p15:guide id="32" orient="horz" pos="2028" userDrawn="1">
          <p15:clr>
            <a:srgbClr val="F26B43"/>
          </p15:clr>
        </p15:guide>
        <p15:guide id="33" orient="horz" pos="2142" userDrawn="1">
          <p15:clr>
            <a:srgbClr val="F26B43"/>
          </p15:clr>
        </p15:guide>
        <p15:guide id="34" orient="horz" pos="2505" userDrawn="1">
          <p15:clr>
            <a:srgbClr val="F26B43"/>
          </p15:clr>
        </p15:guide>
        <p15:guide id="35" orient="horz" pos="2618" userDrawn="1">
          <p15:clr>
            <a:srgbClr val="F26B43"/>
          </p15:clr>
        </p15:guide>
        <p15:guide id="38" orient="horz" pos="295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933817" y="7025074"/>
            <a:ext cx="203285" cy="15270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marL="0" algn="r" defTabSz="1066302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315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302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5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2603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65755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90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2056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5207" algn="l" defTabSz="10663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43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7F86-1881-4698-8703-FB80B0800997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4F2D7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34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F2D7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13" name="Straight Connector 13"/>
          <p:cNvCxnSpPr>
            <a:cxnSpLocks/>
          </p:cNvCxnSpPr>
          <p:nvPr userDrawn="1"/>
        </p:nvCxnSpPr>
        <p:spPr>
          <a:xfrm>
            <a:off x="7871715" y="6873544"/>
            <a:ext cx="2260690" cy="0"/>
          </a:xfrm>
          <a:prstGeom prst="line">
            <a:avLst/>
          </a:prstGeom>
          <a:noFill/>
          <a:ln w="19050" cap="rnd" cmpd="sng" algn="ctr">
            <a:solidFill>
              <a:srgbClr val="4F2D7F"/>
            </a:solidFill>
            <a:prstDash val="solid"/>
            <a:miter lim="800000"/>
          </a:ln>
          <a:effectLst/>
        </p:spPr>
      </p:cxnSp>
      <p:sp>
        <p:nvSpPr>
          <p:cNvPr id="5" name="Copyright"/>
          <p:cNvSpPr txBox="1"/>
          <p:nvPr userDrawn="1"/>
        </p:nvSpPr>
        <p:spPr>
          <a:xfrm>
            <a:off x="7534174" y="6980890"/>
            <a:ext cx="3071259" cy="241069"/>
          </a:xfrm>
          <a:prstGeom prst="rect">
            <a:avLst/>
          </a:prstGeom>
          <a:noFill/>
        </p:spPr>
        <p:txBody>
          <a:bodyPr wrap="square" lIns="0" tIns="58367" rIns="0" bIns="58367" rtlCol="0">
            <a:spAutoFit/>
          </a:bodyPr>
          <a:lstStyle/>
          <a:p>
            <a:pPr algn="l"/>
            <a:r>
              <a:rPr lang="en-GB" sz="800" dirty="0">
                <a:solidFill>
                  <a:schemeClr val="tx1"/>
                </a:solidFill>
              </a:rPr>
              <a:t>© 20</a:t>
            </a:r>
            <a:r>
              <a:rPr lang="ru-RU" sz="800" dirty="0">
                <a:solidFill>
                  <a:schemeClr val="tx1"/>
                </a:solidFill>
              </a:rPr>
              <a:t>20</a:t>
            </a:r>
            <a:r>
              <a:rPr lang="en-GB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ФБК </a:t>
            </a:r>
            <a:r>
              <a:rPr lang="en-US" sz="800" dirty="0">
                <a:solidFill>
                  <a:schemeClr val="tx1"/>
                </a:solidFill>
              </a:rPr>
              <a:t>Grant</a:t>
            </a:r>
            <a:r>
              <a:rPr lang="en-US" sz="800" baseline="0" dirty="0">
                <a:solidFill>
                  <a:schemeClr val="tx1"/>
                </a:solidFill>
              </a:rPr>
              <a:t> Thornton</a:t>
            </a:r>
            <a:r>
              <a:rPr lang="en-GB" sz="800" dirty="0">
                <a:solidFill>
                  <a:schemeClr val="tx1"/>
                </a:solidFill>
              </a:rPr>
              <a:t>. </a:t>
            </a:r>
            <a:r>
              <a:rPr lang="ru-RU" sz="800" dirty="0">
                <a:solidFill>
                  <a:schemeClr val="tx1"/>
                </a:solidFill>
              </a:rPr>
              <a:t>Все права защищены</a:t>
            </a:r>
            <a:r>
              <a:rPr lang="en-GB" sz="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0"/>
          <a:srcRect t="1172" b="5344"/>
          <a:stretch>
            <a:fillRect/>
          </a:stretch>
        </p:blipFill>
        <p:spPr>
          <a:xfrm>
            <a:off x="397165" y="6469597"/>
            <a:ext cx="1904562" cy="8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1" r:id="rId2"/>
    <p:sldLayoutId id="2147483725" r:id="rId3"/>
    <p:sldLayoutId id="2147483731" r:id="rId4"/>
    <p:sldLayoutId id="2147483757" r:id="rId5"/>
    <p:sldLayoutId id="2147483714" r:id="rId6"/>
    <p:sldLayoutId id="2147483727" r:id="rId7"/>
    <p:sldLayoutId id="2147483732" r:id="rId8"/>
    <p:sldLayoutId id="2147483756" r:id="rId9"/>
    <p:sldLayoutId id="2147483752" r:id="rId10"/>
    <p:sldLayoutId id="2147483733" r:id="rId11"/>
    <p:sldLayoutId id="2147483755" r:id="rId12"/>
    <p:sldLayoutId id="2147483749" r:id="rId13"/>
    <p:sldLayoutId id="2147483750" r:id="rId14"/>
    <p:sldLayoutId id="2147483751" r:id="rId15"/>
    <p:sldLayoutId id="2147483766" r:id="rId16"/>
    <p:sldLayoutId id="2147483779" r:id="rId17"/>
    <p:sldLayoutId id="2147483735" r:id="rId18"/>
  </p:sldLayoutIdLst>
  <p:hf hdr="0" ftr="0" dt="0"/>
  <p:txStyles>
    <p:titleStyle>
      <a:lvl1pPr algn="ctr" defTabSz="57595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67" indent="-431967" algn="l" defTabSz="5759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28" indent="-359972" algn="l" defTabSz="575956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890" indent="-287978" algn="l" defTabSz="575956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846" indent="-287978" algn="l" defTabSz="57595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802" indent="-287978" algn="l" defTabSz="575956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758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714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670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626" indent="-287978" algn="l" defTabSz="57595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56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11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868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824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780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735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692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648" algn="l" defTabSz="5759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612">
          <p15:clr>
            <a:srgbClr val="F26B43"/>
          </p15:clr>
        </p15:guide>
        <p15:guide id="5" pos="725">
          <p15:clr>
            <a:srgbClr val="F26B43"/>
          </p15:clr>
        </p15:guide>
        <p15:guide id="6" pos="1066">
          <p15:clr>
            <a:srgbClr val="F26B43"/>
          </p15:clr>
        </p15:guide>
        <p15:guide id="7" pos="1179">
          <p15:clr>
            <a:srgbClr val="F26B43"/>
          </p15:clr>
        </p15:guide>
        <p15:guide id="8" pos="1497">
          <p15:clr>
            <a:srgbClr val="F26B43"/>
          </p15:clr>
        </p15:guide>
        <p15:guide id="9" pos="1610">
          <p15:clr>
            <a:srgbClr val="F26B43"/>
          </p15:clr>
        </p15:guide>
        <p15:guide id="10" pos="1950">
          <p15:clr>
            <a:srgbClr val="F26B43"/>
          </p15:clr>
        </p15:guide>
        <p15:guide id="11" pos="2064">
          <p15:clr>
            <a:srgbClr val="F26B43"/>
          </p15:clr>
        </p15:guide>
        <p15:guide id="12" pos="2381">
          <p15:clr>
            <a:srgbClr val="F26B43"/>
          </p15:clr>
        </p15:guide>
        <p15:guide id="13" pos="2494">
          <p15:clr>
            <a:srgbClr val="F26B43"/>
          </p15:clr>
        </p15:guide>
        <p15:guide id="14" pos="2835">
          <p15:clr>
            <a:srgbClr val="F26B43"/>
          </p15:clr>
        </p15:guide>
        <p15:guide id="15" pos="2948">
          <p15:clr>
            <a:srgbClr val="F26B43"/>
          </p15:clr>
        </p15:guide>
        <p15:guide id="16" pos="3266">
          <p15:clr>
            <a:srgbClr val="F26B43"/>
          </p15:clr>
        </p15:guide>
        <p15:guide id="17" pos="3379">
          <p15:clr>
            <a:srgbClr val="F26B43"/>
          </p15:clr>
        </p15:guide>
        <p15:guide id="18" pos="3719">
          <p15:clr>
            <a:srgbClr val="F26B43"/>
          </p15:clr>
        </p15:guide>
        <p15:guide id="19" pos="3833">
          <p15:clr>
            <a:srgbClr val="F26B43"/>
          </p15:clr>
        </p15:guide>
        <p15:guide id="20" pos="4150">
          <p15:clr>
            <a:srgbClr val="F26B43"/>
          </p15:clr>
        </p15:guide>
        <p15:guide id="21" pos="4263">
          <p15:clr>
            <a:srgbClr val="F26B43"/>
          </p15:clr>
        </p15:guide>
        <p15:guide id="22" pos="4604">
          <p15:clr>
            <a:srgbClr val="F26B43"/>
          </p15:clr>
        </p15:guide>
        <p15:guide id="23" pos="4717">
          <p15:clr>
            <a:srgbClr val="F26B43"/>
          </p15:clr>
        </p15:guide>
        <p15:guide id="24" pos="5035">
          <p15:clr>
            <a:srgbClr val="F26B43"/>
          </p15:clr>
        </p15:guide>
        <p15:guide id="25" pos="5465">
          <p15:clr>
            <a:srgbClr val="F26B43"/>
          </p15:clr>
        </p15:guide>
        <p15:guide id="26" pos="5148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 userDrawn="1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 userDrawn="1">
          <p15:clr>
            <a:srgbClr val="F26B43"/>
          </p15:clr>
        </p15:guide>
        <p15:guide id="35" orient="horz" pos="2618" userDrawn="1">
          <p15:clr>
            <a:srgbClr val="F26B43"/>
          </p15:clr>
        </p15:guide>
        <p15:guide id="36" orient="horz" pos="29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738" y="7008813"/>
            <a:ext cx="24066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1A97-62C4-4807-A02F-AF5CB3E6A27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6E074C-C84A-4774-965D-A5A4E2E664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6359" r="16359"/>
          <a:stretch>
            <a:fillRect/>
          </a:stretch>
        </p:blipFill>
        <p:spPr>
          <a:xfrm>
            <a:off x="5263157" y="2173284"/>
            <a:ext cx="5430243" cy="5387979"/>
          </a:xfrm>
          <a:custGeom>
            <a:avLst/>
            <a:gdLst>
              <a:gd name="connsiteX0" fmla="*/ 0 w 5751512"/>
              <a:gd name="connsiteY0" fmla="*/ 0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0 w 5751512"/>
              <a:gd name="connsiteY4" fmla="*/ 0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185476 w 5898059"/>
              <a:gd name="connsiteY0" fmla="*/ 145143 h 3946525"/>
              <a:gd name="connsiteX1" fmla="*/ 5898059 w 5898059"/>
              <a:gd name="connsiteY1" fmla="*/ 0 h 3946525"/>
              <a:gd name="connsiteX2" fmla="*/ 5898059 w 5898059"/>
              <a:gd name="connsiteY2" fmla="*/ 3946525 h 3946525"/>
              <a:gd name="connsiteX3" fmla="*/ 146547 w 5898059"/>
              <a:gd name="connsiteY3" fmla="*/ 3946525 h 3946525"/>
              <a:gd name="connsiteX4" fmla="*/ 3185476 w 5898059"/>
              <a:gd name="connsiteY4" fmla="*/ 145143 h 3946525"/>
              <a:gd name="connsiteX0" fmla="*/ 4670912 w 5779285"/>
              <a:gd name="connsiteY0" fmla="*/ 53092 h 3946525"/>
              <a:gd name="connsiteX1" fmla="*/ 5779285 w 5779285"/>
              <a:gd name="connsiteY1" fmla="*/ 0 h 3946525"/>
              <a:gd name="connsiteX2" fmla="*/ 5779285 w 5779285"/>
              <a:gd name="connsiteY2" fmla="*/ 3946525 h 3946525"/>
              <a:gd name="connsiteX3" fmla="*/ 27773 w 5779285"/>
              <a:gd name="connsiteY3" fmla="*/ 3946525 h 3946525"/>
              <a:gd name="connsiteX4" fmla="*/ 4670912 w 5779285"/>
              <a:gd name="connsiteY4" fmla="*/ 53092 h 3946525"/>
              <a:gd name="connsiteX0" fmla="*/ 4661785 w 5770158"/>
              <a:gd name="connsiteY0" fmla="*/ 53092 h 3946525"/>
              <a:gd name="connsiteX1" fmla="*/ 5770158 w 5770158"/>
              <a:gd name="connsiteY1" fmla="*/ 0 h 3946525"/>
              <a:gd name="connsiteX2" fmla="*/ 5770158 w 5770158"/>
              <a:gd name="connsiteY2" fmla="*/ 3946525 h 3946525"/>
              <a:gd name="connsiteX3" fmla="*/ 18646 w 5770158"/>
              <a:gd name="connsiteY3" fmla="*/ 3946525 h 3946525"/>
              <a:gd name="connsiteX4" fmla="*/ 4661785 w 5770158"/>
              <a:gd name="connsiteY4" fmla="*/ 53092 h 3946525"/>
              <a:gd name="connsiteX0" fmla="*/ 4357352 w 5465725"/>
              <a:gd name="connsiteY0" fmla="*/ 53092 h 3946525"/>
              <a:gd name="connsiteX1" fmla="*/ 5465725 w 5465725"/>
              <a:gd name="connsiteY1" fmla="*/ 0 h 3946525"/>
              <a:gd name="connsiteX2" fmla="*/ 5465725 w 5465725"/>
              <a:gd name="connsiteY2" fmla="*/ 3946525 h 3946525"/>
              <a:gd name="connsiteX3" fmla="*/ 21686 w 5465725"/>
              <a:gd name="connsiteY3" fmla="*/ 3936297 h 3946525"/>
              <a:gd name="connsiteX4" fmla="*/ 4357352 w 5465725"/>
              <a:gd name="connsiteY4" fmla="*/ 53092 h 3946525"/>
              <a:gd name="connsiteX0" fmla="*/ 4337247 w 5445620"/>
              <a:gd name="connsiteY0" fmla="*/ 53092 h 3946525"/>
              <a:gd name="connsiteX1" fmla="*/ 5445620 w 5445620"/>
              <a:gd name="connsiteY1" fmla="*/ 0 h 3946525"/>
              <a:gd name="connsiteX2" fmla="*/ 5445620 w 5445620"/>
              <a:gd name="connsiteY2" fmla="*/ 3946525 h 3946525"/>
              <a:gd name="connsiteX3" fmla="*/ 1581 w 5445620"/>
              <a:gd name="connsiteY3" fmla="*/ 3936297 h 3946525"/>
              <a:gd name="connsiteX4" fmla="*/ 4337247 w 5445620"/>
              <a:gd name="connsiteY4" fmla="*/ 53092 h 3946525"/>
              <a:gd name="connsiteX0" fmla="*/ 5432791 w 5444953"/>
              <a:gd name="connsiteY0" fmla="*/ 12179 h 3946525"/>
              <a:gd name="connsiteX1" fmla="*/ 5444953 w 5444953"/>
              <a:gd name="connsiteY1" fmla="*/ 0 h 3946525"/>
              <a:gd name="connsiteX2" fmla="*/ 5444953 w 5444953"/>
              <a:gd name="connsiteY2" fmla="*/ 3946525 h 3946525"/>
              <a:gd name="connsiteX3" fmla="*/ 914 w 5444953"/>
              <a:gd name="connsiteY3" fmla="*/ 3936297 h 3946525"/>
              <a:gd name="connsiteX4" fmla="*/ 5432791 w 5444953"/>
              <a:gd name="connsiteY4" fmla="*/ 12179 h 3946525"/>
              <a:gd name="connsiteX0" fmla="*/ 5433450 w 5445612"/>
              <a:gd name="connsiteY0" fmla="*/ 12179 h 3946525"/>
              <a:gd name="connsiteX1" fmla="*/ 5445612 w 5445612"/>
              <a:gd name="connsiteY1" fmla="*/ 0 h 3946525"/>
              <a:gd name="connsiteX2" fmla="*/ 5445612 w 5445612"/>
              <a:gd name="connsiteY2" fmla="*/ 3946525 h 3946525"/>
              <a:gd name="connsiteX3" fmla="*/ 1573 w 5445612"/>
              <a:gd name="connsiteY3" fmla="*/ 3936297 h 3946525"/>
              <a:gd name="connsiteX4" fmla="*/ 5433450 w 5445612"/>
              <a:gd name="connsiteY4" fmla="*/ 12179 h 3946525"/>
              <a:gd name="connsiteX0" fmla="*/ 5380034 w 5392196"/>
              <a:gd name="connsiteY0" fmla="*/ 12179 h 3946525"/>
              <a:gd name="connsiteX1" fmla="*/ 5392196 w 5392196"/>
              <a:gd name="connsiteY1" fmla="*/ 0 h 3946525"/>
              <a:gd name="connsiteX2" fmla="*/ 5392196 w 5392196"/>
              <a:gd name="connsiteY2" fmla="*/ 3946525 h 3946525"/>
              <a:gd name="connsiteX3" fmla="*/ 1631 w 5392196"/>
              <a:gd name="connsiteY3" fmla="*/ 3721509 h 3946525"/>
              <a:gd name="connsiteX4" fmla="*/ 5380034 w 5392196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2257" h="3946525">
                <a:moveTo>
                  <a:pt x="5420095" y="12179"/>
                </a:moveTo>
                <a:lnTo>
                  <a:pt x="5432257" y="0"/>
                </a:lnTo>
                <a:lnTo>
                  <a:pt x="5432257" y="3946525"/>
                </a:lnTo>
                <a:lnTo>
                  <a:pt x="1587" y="3946525"/>
                </a:lnTo>
                <a:cubicBezTo>
                  <a:pt x="-54433" y="2778027"/>
                  <a:pt x="1365326" y="84261"/>
                  <a:pt x="5420095" y="12179"/>
                </a:cubicBezTo>
                <a:close/>
              </a:path>
            </a:pathLst>
          </a:custGeom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46417" y="2434958"/>
            <a:ext cx="2749466" cy="308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35" rIns="91468" bIns="45735"/>
          <a:lstStyle/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r>
              <a:rPr lang="ru-RU" altLang="ru-RU" sz="1600" dirty="0">
                <a:solidFill>
                  <a:prstClr val="black"/>
                </a:solidFill>
                <a:latin typeface="Arial"/>
              </a:rPr>
              <a:t>ул. Мясницкая, 44/1,</a:t>
            </a: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r>
              <a:rPr lang="ru-RU" altLang="ru-RU" sz="1600" dirty="0">
                <a:solidFill>
                  <a:prstClr val="black"/>
                </a:solidFill>
                <a:latin typeface="Arial"/>
              </a:rPr>
              <a:t>Москва, Россия 101990</a:t>
            </a: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endParaRPr lang="ru-RU" altLang="ru-RU" sz="1600" dirty="0">
              <a:solidFill>
                <a:prstClr val="black"/>
              </a:solidFill>
              <a:latin typeface="Arial"/>
            </a:endParaRP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r>
              <a:rPr lang="ru-RU" altLang="ru-RU" sz="1600" dirty="0">
                <a:solidFill>
                  <a:prstClr val="black"/>
                </a:solidFill>
                <a:latin typeface="Arial"/>
              </a:rPr>
              <a:t>Т:  (495) 737 5353</a:t>
            </a:r>
            <a:br>
              <a:rPr lang="ru-RU" altLang="ru-RU" sz="1600" dirty="0">
                <a:solidFill>
                  <a:prstClr val="black"/>
                </a:solidFill>
                <a:latin typeface="Arial"/>
              </a:rPr>
            </a:br>
            <a:r>
              <a:rPr lang="ru-RU" altLang="ru-RU" sz="1600" dirty="0">
                <a:solidFill>
                  <a:prstClr val="black"/>
                </a:solidFill>
                <a:latin typeface="Arial"/>
              </a:rPr>
              <a:t>Ф:  (495) 737 5347</a:t>
            </a:r>
            <a:br>
              <a:rPr lang="ru-RU" altLang="ru-RU" sz="1600" dirty="0">
                <a:solidFill>
                  <a:prstClr val="black"/>
                </a:solidFill>
                <a:latin typeface="Arial"/>
              </a:rPr>
            </a:br>
            <a:r>
              <a:rPr lang="ru-RU" altLang="ru-RU" sz="1600" dirty="0" err="1">
                <a:solidFill>
                  <a:prstClr val="black"/>
                </a:solidFill>
                <a:latin typeface="Arial"/>
              </a:rPr>
              <a:t>E</a:t>
            </a:r>
            <a:r>
              <a:rPr lang="ru-RU" altLang="ru-RU" sz="1600" dirty="0">
                <a:solidFill>
                  <a:prstClr val="black"/>
                </a:solidFill>
                <a:latin typeface="Arial"/>
              </a:rPr>
              <a:t>:  fbk@fbk.ru</a:t>
            </a:r>
            <a:endParaRPr lang="en-US" altLang="ru-RU" sz="1600" dirty="0">
              <a:solidFill>
                <a:prstClr val="black"/>
              </a:solidFill>
              <a:latin typeface="Arial"/>
            </a:endParaRP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r>
              <a:rPr lang="ru-RU" altLang="ru-RU" sz="1600" b="1" dirty="0">
                <a:solidFill>
                  <a:srgbClr val="512178"/>
                </a:solidFill>
                <a:latin typeface="Arial"/>
              </a:rPr>
              <a:t/>
            </a:r>
            <a:br>
              <a:rPr lang="ru-RU" altLang="ru-RU" sz="1600" b="1" dirty="0">
                <a:solidFill>
                  <a:srgbClr val="512178"/>
                </a:solidFill>
                <a:latin typeface="Arial"/>
              </a:rPr>
            </a:br>
            <a:r>
              <a:rPr lang="en-US" altLang="ru-RU" sz="1600" b="1" dirty="0" err="1">
                <a:solidFill>
                  <a:srgbClr val="3D1C6C"/>
                </a:solidFill>
                <a:latin typeface="Arial"/>
              </a:rPr>
              <a:t>fbk.ru</a:t>
            </a:r>
            <a:endParaRPr lang="ru-RU" altLang="ru-RU" sz="1600" b="1" dirty="0">
              <a:solidFill>
                <a:srgbClr val="3D1C6C"/>
              </a:solidFill>
              <a:latin typeface="Arial"/>
            </a:endParaRP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r>
              <a:rPr lang="en-US" altLang="ru-RU" sz="1600" b="1" dirty="0" err="1">
                <a:solidFill>
                  <a:srgbClr val="3D1C6C"/>
                </a:solidFill>
                <a:latin typeface="Arial"/>
              </a:rPr>
              <a:t>fbk-pravo.ru</a:t>
            </a:r>
            <a:r>
              <a:rPr lang="en-US" altLang="ru-RU" sz="1600" b="1" dirty="0">
                <a:solidFill>
                  <a:srgbClr val="3D1C6C"/>
                </a:solidFill>
                <a:latin typeface="Arial"/>
              </a:rPr>
              <a:t> </a:t>
            </a: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endParaRPr lang="en-US" altLang="ru-RU" sz="1400" dirty="0">
              <a:solidFill>
                <a:prstClr val="black"/>
              </a:solidFill>
              <a:latin typeface="Arial"/>
            </a:endParaRP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endParaRPr lang="en-US" altLang="ru-RU" sz="1400" dirty="0">
              <a:solidFill>
                <a:prstClr val="black"/>
              </a:solidFill>
              <a:latin typeface="Arial"/>
            </a:endParaRPr>
          </a:p>
          <a:p>
            <a:pPr defTabSz="80202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prstClr val="black"/>
              </a:buClr>
              <a:buSzPct val="125000"/>
            </a:pPr>
            <a:endParaRPr lang="en-US" altLang="ru-RU" sz="14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9" name="Group 1"/>
          <p:cNvGrpSpPr/>
          <p:nvPr userDrawn="1"/>
        </p:nvGrpSpPr>
        <p:grpSpPr>
          <a:xfrm>
            <a:off x="546417" y="5594716"/>
            <a:ext cx="2560901" cy="525529"/>
            <a:chOff x="624417" y="5006289"/>
            <a:chExt cx="2919792" cy="599178"/>
          </a:xfrm>
        </p:grpSpPr>
        <p:pic>
          <p:nvPicPr>
            <p:cNvPr id="10" name="Picture 2">
              <a:hlinkClick r:id="rId14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17" y="5022887"/>
              <a:ext cx="545903" cy="545903"/>
            </a:xfrm>
            <a:prstGeom prst="rect">
              <a:avLst/>
            </a:prstGeom>
          </p:spPr>
        </p:pic>
        <p:pic>
          <p:nvPicPr>
            <p:cNvPr id="11" name="Picture 3">
              <a:hlinkClick r:id="rId16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974" y="5022887"/>
              <a:ext cx="550417" cy="550417"/>
            </a:xfrm>
            <a:prstGeom prst="rect">
              <a:avLst/>
            </a:prstGeom>
          </p:spPr>
        </p:pic>
        <p:pic>
          <p:nvPicPr>
            <p:cNvPr id="12" name="Picture 15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938" y="5018373"/>
              <a:ext cx="550417" cy="550417"/>
            </a:xfrm>
            <a:prstGeom prst="rect">
              <a:avLst/>
            </a:prstGeom>
          </p:spPr>
        </p:pic>
        <p:pic>
          <p:nvPicPr>
            <p:cNvPr id="13" name="Picture 16">
              <a:hlinkClick r:id="rId20"/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461" y="5006289"/>
              <a:ext cx="574584" cy="574584"/>
            </a:xfrm>
            <a:prstGeom prst="rect">
              <a:avLst/>
            </a:prstGeom>
          </p:spPr>
        </p:pic>
        <p:pic>
          <p:nvPicPr>
            <p:cNvPr id="14" name="Picture 17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115" y="5018373"/>
              <a:ext cx="587094" cy="587094"/>
            </a:xfrm>
            <a:prstGeom prst="rect">
              <a:avLst/>
            </a:prstGeom>
          </p:spPr>
        </p:pic>
      </p:grpSp>
      <p:sp>
        <p:nvSpPr>
          <p:cNvPr id="16" name="Copyright"/>
          <p:cNvSpPr txBox="1"/>
          <p:nvPr userDrawn="1"/>
        </p:nvSpPr>
        <p:spPr>
          <a:xfrm>
            <a:off x="546417" y="7107448"/>
            <a:ext cx="2693750" cy="211429"/>
          </a:xfrm>
          <a:prstGeom prst="rect">
            <a:avLst/>
          </a:prstGeom>
          <a:noFill/>
        </p:spPr>
        <p:txBody>
          <a:bodyPr wrap="square" lIns="0" tIns="51193" rIns="0" bIns="51193" rtlCol="0">
            <a:spAutoFit/>
          </a:bodyPr>
          <a:lstStyle/>
          <a:p>
            <a:pPr defTabSz="511936">
              <a:defRPr/>
            </a:pPr>
            <a:r>
              <a:rPr lang="en-GB" sz="702" kern="0" dirty="0">
                <a:solidFill>
                  <a:srgbClr val="4F2D7F"/>
                </a:solidFill>
                <a:latin typeface="Arial"/>
              </a:rPr>
              <a:t>© 20</a:t>
            </a:r>
            <a:r>
              <a:rPr lang="ru-RU" sz="702" kern="0" dirty="0">
                <a:solidFill>
                  <a:srgbClr val="4F2D7F"/>
                </a:solidFill>
                <a:latin typeface="Arial"/>
              </a:rPr>
              <a:t>20</a:t>
            </a:r>
            <a:r>
              <a:rPr lang="en-GB" sz="702" kern="0" dirty="0">
                <a:solidFill>
                  <a:srgbClr val="4F2D7F"/>
                </a:solidFill>
                <a:latin typeface="Arial"/>
              </a:rPr>
              <a:t> </a:t>
            </a:r>
            <a:r>
              <a:rPr lang="ru-RU" sz="702" kern="0" dirty="0">
                <a:solidFill>
                  <a:srgbClr val="4F2D7F"/>
                </a:solidFill>
                <a:latin typeface="Arial"/>
              </a:rPr>
              <a:t>ФБК</a:t>
            </a:r>
            <a:r>
              <a:rPr lang="en-US" sz="702" kern="0" dirty="0">
                <a:solidFill>
                  <a:srgbClr val="4F2D7F"/>
                </a:solidFill>
                <a:latin typeface="Arial"/>
              </a:rPr>
              <a:t> </a:t>
            </a:r>
            <a:r>
              <a:rPr lang="en-GB" sz="702" kern="0" dirty="0">
                <a:solidFill>
                  <a:srgbClr val="4F2D7F"/>
                </a:solidFill>
                <a:latin typeface="Arial"/>
              </a:rPr>
              <a:t>Grant Thornton. </a:t>
            </a:r>
            <a:r>
              <a:rPr lang="ru-RU" sz="702" kern="0" dirty="0">
                <a:solidFill>
                  <a:srgbClr val="4F2D7F"/>
                </a:solidFill>
                <a:latin typeface="Arial"/>
              </a:rPr>
              <a:t>Все права защищены</a:t>
            </a:r>
            <a:r>
              <a:rPr lang="en-GB" sz="702" kern="0" dirty="0">
                <a:solidFill>
                  <a:srgbClr val="4F2D7F"/>
                </a:solidFill>
                <a:latin typeface="Arial"/>
              </a:rPr>
              <a:t>.</a:t>
            </a:r>
          </a:p>
        </p:txBody>
      </p:sp>
      <p:cxnSp>
        <p:nvCxnSpPr>
          <p:cNvPr id="18" name="Straight Connector 9"/>
          <p:cNvCxnSpPr>
            <a:cxnSpLocks/>
          </p:cNvCxnSpPr>
          <p:nvPr userDrawn="1"/>
        </p:nvCxnSpPr>
        <p:spPr>
          <a:xfrm>
            <a:off x="572587" y="7122240"/>
            <a:ext cx="2312987" cy="0"/>
          </a:xfrm>
          <a:prstGeom prst="line">
            <a:avLst/>
          </a:prstGeom>
          <a:ln w="19050" cap="rnd">
            <a:solidFill>
              <a:srgbClr val="3D1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71578" y="421488"/>
            <a:ext cx="2825062" cy="12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yya.Savitskaya@fbk.r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bank@fbk.ru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62260" y="2320178"/>
            <a:ext cx="4974970" cy="323220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800" dirty="0" smtClean="0"/>
              <a:t>Разработка и аудит бизнес-процессов финансовых организаций при работе </a:t>
            </a:r>
            <a:br>
              <a:rPr lang="ru-RU" sz="2800" dirty="0" smtClean="0"/>
            </a:br>
            <a:r>
              <a:rPr lang="ru-RU" sz="2800" dirty="0" smtClean="0"/>
              <a:t>на «удалёнке»</a:t>
            </a:r>
            <a:endParaRPr lang="ru-RU" sz="2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36E074C-C84A-4774-965D-A5A4E2E664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359" r="163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7667" y="486182"/>
            <a:ext cx="9598070" cy="6673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Текущая ситуация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339114" y="1616698"/>
            <a:ext cx="10015176" cy="4503023"/>
            <a:chOff x="316600" y="1861795"/>
            <a:chExt cx="10015176" cy="4503023"/>
          </a:xfrm>
        </p:grpSpPr>
        <p:sp>
          <p:nvSpPr>
            <p:cNvPr id="2" name="Овал 1"/>
            <p:cNvSpPr/>
            <p:nvPr/>
          </p:nvSpPr>
          <p:spPr>
            <a:xfrm>
              <a:off x="420602" y="1869594"/>
              <a:ext cx="1291474" cy="1291474"/>
            </a:xfrm>
            <a:prstGeom prst="ellipse">
              <a:avLst/>
            </a:prstGeom>
            <a:gradFill flip="none" rotWithShape="1">
              <a:gsLst>
                <a:gs pos="0">
                  <a:srgbClr val="FF7D1E">
                    <a:shade val="30000"/>
                    <a:satMod val="115000"/>
                  </a:srgbClr>
                </a:gs>
                <a:gs pos="50000">
                  <a:srgbClr val="FF7D1E">
                    <a:shade val="67500"/>
                    <a:satMod val="115000"/>
                  </a:srgbClr>
                </a:gs>
                <a:gs pos="100000">
                  <a:srgbClr val="FF7D1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44" y="1917036"/>
              <a:ext cx="1196589" cy="1196589"/>
            </a:xfrm>
            <a:prstGeom prst="rect">
              <a:avLst/>
            </a:prstGeom>
          </p:spPr>
        </p:pic>
        <p:sp>
          <p:nvSpPr>
            <p:cNvPr id="12" name="Овал 11"/>
            <p:cNvSpPr/>
            <p:nvPr/>
          </p:nvSpPr>
          <p:spPr>
            <a:xfrm>
              <a:off x="420602" y="3399828"/>
              <a:ext cx="1291474" cy="1291474"/>
            </a:xfrm>
            <a:prstGeom prst="ellipse">
              <a:avLst/>
            </a:prstGeom>
            <a:gradFill flip="none" rotWithShape="1">
              <a:gsLst>
                <a:gs pos="0">
                  <a:srgbClr val="FF7D1E">
                    <a:shade val="30000"/>
                    <a:satMod val="115000"/>
                  </a:srgbClr>
                </a:gs>
                <a:gs pos="50000">
                  <a:srgbClr val="FF7D1E">
                    <a:shade val="67500"/>
                    <a:satMod val="115000"/>
                  </a:srgbClr>
                </a:gs>
                <a:gs pos="100000">
                  <a:srgbClr val="FF7D1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43956" y="1861795"/>
              <a:ext cx="858781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ru-RU" sz="1600" dirty="0"/>
                <a:t>В условиях введенного в различных субъектах Российской Федерации режима «самоизоляции» </a:t>
              </a:r>
              <a:r>
                <a:rPr lang="ru-RU" sz="1600" dirty="0" smtClean="0"/>
                <a:t>и </a:t>
              </a:r>
              <a:r>
                <a:rPr lang="ru-RU" sz="1600" dirty="0"/>
                <a:t>с целью борьбы с распространением на территории страны </a:t>
              </a:r>
              <a:r>
                <a:rPr lang="ru-RU" sz="1600" dirty="0" err="1"/>
                <a:t>коронавирусной</a:t>
              </a:r>
              <a:r>
                <a:rPr lang="ru-RU" sz="1600" dirty="0"/>
                <a:t> инфекции (COVID-19) многие процессы в финансовых организациях перестроены </a:t>
              </a:r>
              <a:r>
                <a:rPr lang="en-US" sz="1600" dirty="0" smtClean="0"/>
                <a:t>c </a:t>
              </a:r>
              <a:r>
                <a:rPr lang="ru-RU" sz="1600" dirty="0"/>
                <a:t>учетом максимального </a:t>
              </a:r>
              <a:r>
                <a:rPr lang="ru-RU" sz="1600" dirty="0" smtClean="0"/>
                <a:t>перевода сотрудников на </a:t>
              </a:r>
              <a:r>
                <a:rPr lang="ru-RU" sz="1600" dirty="0"/>
                <a:t>дистанционную работу.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847651" y="3711265"/>
              <a:ext cx="84841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При этом перевод на «</a:t>
              </a:r>
              <a:r>
                <a:rPr lang="ru-RU" sz="1600" dirty="0" err="1"/>
                <a:t>удалёнку</a:t>
              </a:r>
              <a:r>
                <a:rPr lang="ru-RU" sz="1600" dirty="0"/>
                <a:t>» осуществлялся </a:t>
              </a:r>
              <a:r>
                <a:rPr lang="ru-RU" sz="1600" dirty="0" smtClean="0"/>
                <a:t>в </a:t>
              </a:r>
              <a:r>
                <a:rPr lang="ru-RU" sz="1600" dirty="0"/>
                <a:t>сжатые сроки и в условиях отсутствия опыта такой организации.</a:t>
              </a:r>
              <a:br>
                <a:rPr lang="ru-RU" sz="1600" dirty="0"/>
              </a:br>
              <a:endParaRPr lang="ru-RU" sz="1600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44" y="3458565"/>
              <a:ext cx="1196589" cy="1196589"/>
            </a:xfrm>
            <a:prstGeom prst="rect">
              <a:avLst/>
            </a:prstGeom>
          </p:spPr>
        </p:pic>
        <p:sp>
          <p:nvSpPr>
            <p:cNvPr id="18" name="Скругленный прямоугольник 17"/>
            <p:cNvSpPr/>
            <p:nvPr/>
          </p:nvSpPr>
          <p:spPr>
            <a:xfrm>
              <a:off x="1082125" y="4974860"/>
              <a:ext cx="9079399" cy="1324541"/>
            </a:xfrm>
            <a:prstGeom prst="roundRect">
              <a:avLst/>
            </a:prstGeom>
            <a:gradFill flip="none" rotWithShape="1">
              <a:gsLst>
                <a:gs pos="0">
                  <a:srgbClr val="FF7D1E">
                    <a:shade val="30000"/>
                    <a:satMod val="115000"/>
                  </a:srgbClr>
                </a:gs>
                <a:gs pos="50000">
                  <a:srgbClr val="FF7D1E">
                    <a:shade val="67500"/>
                    <a:satMod val="115000"/>
                  </a:srgbClr>
                </a:gs>
                <a:gs pos="100000">
                  <a:srgbClr val="FF7D1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75956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51911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27868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03824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79780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455735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031692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607648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16600" y="4805315"/>
              <a:ext cx="1531051" cy="1559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75956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51911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727868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303824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79780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455735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031692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607648" algn="l" defTabSz="575956" rtl="0" eaLnBrk="1" latinLnBrk="0" hangingPunct="1">
                <a:defRPr sz="2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041150" y="5169567"/>
              <a:ext cx="79934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ru-RU" sz="1600" dirty="0">
                  <a:solidFill>
                    <a:schemeClr val="bg1"/>
                  </a:solidFill>
                </a:rPr>
                <a:t>В настоящее время финансовые организации столкнулись </a:t>
              </a:r>
              <a:r>
                <a:rPr lang="ru-RU" sz="1600" dirty="0" smtClean="0">
                  <a:solidFill>
                    <a:schemeClr val="bg1"/>
                  </a:solidFill>
                </a:rPr>
                <a:t>с </a:t>
              </a:r>
              <a:r>
                <a:rPr lang="ru-RU" sz="1600" dirty="0">
                  <a:solidFill>
                    <a:schemeClr val="bg1"/>
                  </a:solidFill>
                </a:rPr>
                <a:t>пониманием, что 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ru-RU" sz="1600" dirty="0" smtClean="0">
                  <a:solidFill>
                    <a:schemeClr val="bg1"/>
                  </a:solidFill>
                </a:rPr>
                <a:t>в </a:t>
              </a:r>
              <a:r>
                <a:rPr lang="ru-RU" sz="1600" dirty="0">
                  <a:solidFill>
                    <a:schemeClr val="bg1"/>
                  </a:solidFill>
                </a:rPr>
                <a:t>некоторых </a:t>
              </a:r>
              <a:r>
                <a:rPr lang="ru-RU" sz="1600" dirty="0" smtClean="0">
                  <a:solidFill>
                    <a:schemeClr val="bg1"/>
                  </a:solidFill>
                </a:rPr>
                <a:t>бизнес-процессах </a:t>
              </a:r>
              <a:r>
                <a:rPr lang="ru-RU" sz="1600" dirty="0">
                  <a:solidFill>
                    <a:schemeClr val="bg1"/>
                  </a:solidFill>
                </a:rPr>
                <a:t>дистанционная работа организована недостаточно эффективно и требует оптимизации.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44" y="4954355"/>
              <a:ext cx="1320860" cy="13208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839" y="370988"/>
            <a:ext cx="9598068" cy="600698"/>
          </a:xfrm>
        </p:spPr>
        <p:txBody>
          <a:bodyPr/>
          <a:lstStyle/>
          <a:p>
            <a:r>
              <a:rPr lang="ru-RU" dirty="0"/>
              <a:t>Вызовы и сложности удаленной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613" y="1272618"/>
            <a:ext cx="4921493" cy="5052767"/>
          </a:xfrm>
          <a:prstGeom prst="rect">
            <a:avLst/>
          </a:prstGeom>
          <a:solidFill>
            <a:srgbClr val="DED8CF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4695" y="1974135"/>
            <a:ext cx="493969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Сложность контроля эффективного использования сотрудников рабочего времени</a:t>
            </a:r>
          </a:p>
          <a:p>
            <a:pPr indent="-285750">
              <a:lnSpc>
                <a:spcPts val="1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Отсутствие альтернативы ручным процедурам</a:t>
            </a:r>
          </a:p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Отсутствие у сотрудников опыта согласования действий в условиях исключительно цифрового общения</a:t>
            </a:r>
          </a:p>
          <a:p>
            <a:pPr marL="285750" indent="-285750">
              <a:lnSpc>
                <a:spcPts val="1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Изменения/усложнение документооборота</a:t>
            </a:r>
          </a:p>
          <a:p>
            <a:pPr marL="285750" indent="-285750">
              <a:lnSpc>
                <a:spcPts val="1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Соблюдение норм трудового законодательства</a:t>
            </a:r>
          </a:p>
          <a:p>
            <a:pPr marL="285750" indent="-285750">
              <a:lnSpc>
                <a:spcPts val="1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Поддержание стандартов информационности безопасности</a:t>
            </a:r>
          </a:p>
          <a:p>
            <a:pPr marL="285750" indent="-2857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Отсутствие опыта бюджетирования подобных процессов</a:t>
            </a:r>
          </a:p>
          <a:p>
            <a:pPr marL="285750" indent="-285750">
              <a:lnSpc>
                <a:spcPts val="15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Отсутствие в инструментах системы внутреннего контроля адекватного инструмента контроля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108947" y="2482069"/>
            <a:ext cx="5401387" cy="2633863"/>
            <a:chOff x="5108947" y="1921322"/>
            <a:chExt cx="5401387" cy="263386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874657" y="1921322"/>
              <a:ext cx="3635677" cy="2633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Операционный риск</a:t>
              </a:r>
            </a:p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Риск мошенничества</a:t>
              </a:r>
            </a:p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Риск информационной безопасности</a:t>
              </a:r>
            </a:p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Риск разглашения конфиденциальной информации третьим лицам</a:t>
              </a:r>
            </a:p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Риск разглашения персональных данных</a:t>
              </a:r>
            </a:p>
            <a:p>
              <a:pPr marL="285750" indent="-285750">
                <a:lnSpc>
                  <a:spcPts val="2000"/>
                </a:lnSpc>
                <a:buFont typeface="Arial" panose="020B0604020202020204" pitchFamily="34" charset="0"/>
                <a:buChar char="•"/>
              </a:pPr>
              <a:r>
                <a:rPr lang="ru-RU" sz="1400" dirty="0"/>
                <a:t>Неконтролируемое увеличение себестоимости процессов</a:t>
              </a:r>
            </a:p>
          </p:txBody>
        </p:sp>
        <p:sp>
          <p:nvSpPr>
            <p:cNvPr id="6" name="Левая фигурная скобка 5"/>
            <p:cNvSpPr/>
            <p:nvPr/>
          </p:nvSpPr>
          <p:spPr>
            <a:xfrm>
              <a:off x="6551629" y="1921322"/>
              <a:ext cx="323028" cy="2633863"/>
            </a:xfrm>
            <a:prstGeom prst="leftBrace">
              <a:avLst/>
            </a:prstGeom>
            <a:ln>
              <a:solidFill>
                <a:srgbClr val="4F2D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108947" y="2577489"/>
              <a:ext cx="1329506" cy="1329506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DED8CF">
                  <a:alpha val="5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106" y="2669077"/>
              <a:ext cx="1149187" cy="1149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7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9403" y="352273"/>
            <a:ext cx="9598068" cy="520503"/>
          </a:xfrm>
        </p:spPr>
        <p:txBody>
          <a:bodyPr/>
          <a:lstStyle/>
          <a:p>
            <a:r>
              <a:rPr lang="ru-RU" dirty="0" smtClean="0"/>
              <a:t>Чем мы можем помочь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403" y="885479"/>
            <a:ext cx="9748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7D1E"/>
                </a:solidFill>
              </a:rPr>
              <a:t>Мы предлагаем проведение аудита, оптимизации и разработки бизнес-процессов финансовой организации, организованных с использованием удаленного доступа сотрудников, что позволит нашим </a:t>
            </a:r>
            <a:r>
              <a:rPr lang="ru-RU" sz="1600" dirty="0" smtClean="0">
                <a:solidFill>
                  <a:srgbClr val="FF7D1E"/>
                </a:solidFill>
              </a:rPr>
              <a:t>клиентам:</a:t>
            </a:r>
            <a:endParaRPr lang="ru-RU" sz="1600" dirty="0">
              <a:solidFill>
                <a:srgbClr val="FF7D1E"/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865876" y="1797501"/>
            <a:ext cx="9371633" cy="4521848"/>
            <a:chOff x="945431" y="1887501"/>
            <a:chExt cx="9371633" cy="452184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508566" y="1973034"/>
              <a:ext cx="88084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Минимизировать выявленные и потенциальные риски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08566" y="2632770"/>
              <a:ext cx="53467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/>
                <a:t>Снизить уровень незапланированных вложений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01237" y="3336689"/>
              <a:ext cx="53467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/>
                <a:t>Оптимизировать структуру доходов/расходов процесса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01237" y="4013355"/>
              <a:ext cx="53467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/>
                <a:t>Получить инструменты контроля сотрудников 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482173" y="4699218"/>
              <a:ext cx="60558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Внедрить достаточный и эффективный документооборот процесса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01237" y="5397653"/>
              <a:ext cx="53467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/>
                <a:t>Уменьшить зависимость процесса от «ручных» процедур»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482173" y="6101572"/>
              <a:ext cx="61915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/>
                <a:t>Получить рекомендации по внесению изменений в Планы </a:t>
              </a:r>
              <a:r>
                <a:rPr lang="ru-RU" sz="1400" dirty="0" err="1"/>
                <a:t>ОНиВД</a:t>
              </a:r>
              <a:endParaRPr lang="ru-RU" sz="1400" dirty="0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945431" y="1887501"/>
              <a:ext cx="430354" cy="430354"/>
              <a:chOff x="647377" y="1990872"/>
              <a:chExt cx="483840" cy="48384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647377" y="1990872"/>
                <a:ext cx="483840" cy="483840"/>
              </a:xfrm>
              <a:prstGeom prst="ellipse">
                <a:avLst/>
              </a:prstGeom>
              <a:solidFill>
                <a:srgbClr val="4F2D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434" y="2020084"/>
                <a:ext cx="439418" cy="439418"/>
              </a:xfrm>
              <a:prstGeom prst="rect">
                <a:avLst/>
              </a:prstGeom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945431" y="2543104"/>
              <a:ext cx="430354" cy="430354"/>
              <a:chOff x="647377" y="1990872"/>
              <a:chExt cx="483840" cy="483840"/>
            </a:xfrm>
          </p:grpSpPr>
          <p:sp>
            <p:nvSpPr>
              <p:cNvPr id="52" name="Овал 51"/>
              <p:cNvSpPr/>
              <p:nvPr/>
            </p:nvSpPr>
            <p:spPr>
              <a:xfrm>
                <a:off x="647377" y="1990872"/>
                <a:ext cx="483840" cy="483840"/>
              </a:xfrm>
              <a:prstGeom prst="ellipse">
                <a:avLst/>
              </a:prstGeom>
              <a:solidFill>
                <a:srgbClr val="4F2D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434" y="2020084"/>
                <a:ext cx="439418" cy="439418"/>
              </a:xfrm>
              <a:prstGeom prst="rect">
                <a:avLst/>
              </a:prstGeom>
            </p:spPr>
          </p:pic>
        </p:grpSp>
        <p:grpSp>
          <p:nvGrpSpPr>
            <p:cNvPr id="54" name="Группа 53"/>
            <p:cNvGrpSpPr/>
            <p:nvPr/>
          </p:nvGrpSpPr>
          <p:grpSpPr>
            <a:xfrm>
              <a:off x="945431" y="3251439"/>
              <a:ext cx="430354" cy="430354"/>
              <a:chOff x="647377" y="1990872"/>
              <a:chExt cx="483840" cy="483840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647377" y="1990872"/>
                <a:ext cx="483840" cy="483840"/>
              </a:xfrm>
              <a:prstGeom prst="ellipse">
                <a:avLst/>
              </a:prstGeom>
              <a:solidFill>
                <a:srgbClr val="4F2D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434" y="2020084"/>
                <a:ext cx="439418" cy="439418"/>
              </a:xfrm>
              <a:prstGeom prst="rect">
                <a:avLst/>
              </a:prstGeom>
            </p:spPr>
          </p:pic>
        </p:grpSp>
        <p:grpSp>
          <p:nvGrpSpPr>
            <p:cNvPr id="57" name="Группа 56"/>
            <p:cNvGrpSpPr/>
            <p:nvPr/>
          </p:nvGrpSpPr>
          <p:grpSpPr>
            <a:xfrm>
              <a:off x="945431" y="3890778"/>
              <a:ext cx="430354" cy="430354"/>
              <a:chOff x="647377" y="1990872"/>
              <a:chExt cx="483840" cy="483840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647377" y="1990872"/>
                <a:ext cx="483840" cy="483840"/>
              </a:xfrm>
              <a:prstGeom prst="ellipse">
                <a:avLst/>
              </a:prstGeom>
              <a:solidFill>
                <a:srgbClr val="4F2D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434" y="2020084"/>
                <a:ext cx="439418" cy="439418"/>
              </a:xfrm>
              <a:prstGeom prst="rect">
                <a:avLst/>
              </a:prstGeom>
            </p:spPr>
          </p:pic>
        </p:grpSp>
        <p:grpSp>
          <p:nvGrpSpPr>
            <p:cNvPr id="60" name="Группа 59"/>
            <p:cNvGrpSpPr/>
            <p:nvPr/>
          </p:nvGrpSpPr>
          <p:grpSpPr>
            <a:xfrm>
              <a:off x="945431" y="4576641"/>
              <a:ext cx="430354" cy="430354"/>
              <a:chOff x="647377" y="1990872"/>
              <a:chExt cx="483840" cy="483840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647377" y="1990872"/>
                <a:ext cx="483840" cy="483840"/>
              </a:xfrm>
              <a:prstGeom prst="ellipse">
                <a:avLst/>
              </a:prstGeom>
              <a:solidFill>
                <a:srgbClr val="4F2D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434" y="2020084"/>
                <a:ext cx="439418" cy="439418"/>
              </a:xfrm>
              <a:prstGeom prst="rect">
                <a:avLst/>
              </a:prstGeom>
            </p:spPr>
          </p:pic>
        </p:grpSp>
        <p:grpSp>
          <p:nvGrpSpPr>
            <p:cNvPr id="63" name="Группа 62"/>
            <p:cNvGrpSpPr/>
            <p:nvPr/>
          </p:nvGrpSpPr>
          <p:grpSpPr>
            <a:xfrm>
              <a:off x="945431" y="5275076"/>
              <a:ext cx="430354" cy="430354"/>
              <a:chOff x="647377" y="1990872"/>
              <a:chExt cx="483840" cy="483840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647377" y="1990872"/>
                <a:ext cx="483840" cy="483840"/>
              </a:xfrm>
              <a:prstGeom prst="ellipse">
                <a:avLst/>
              </a:prstGeom>
              <a:solidFill>
                <a:srgbClr val="4F2D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434" y="2020084"/>
                <a:ext cx="439418" cy="439418"/>
              </a:xfrm>
              <a:prstGeom prst="rect">
                <a:avLst/>
              </a:prstGeom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945431" y="5978995"/>
              <a:ext cx="430354" cy="430354"/>
              <a:chOff x="647377" y="1990872"/>
              <a:chExt cx="483840" cy="483840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647377" y="1990872"/>
                <a:ext cx="483840" cy="483840"/>
              </a:xfrm>
              <a:prstGeom prst="ellipse">
                <a:avLst/>
              </a:prstGeom>
              <a:solidFill>
                <a:srgbClr val="4F2D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434" y="2020084"/>
                <a:ext cx="439418" cy="4394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60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7668" y="333275"/>
            <a:ext cx="9598068" cy="942535"/>
          </a:xfrm>
        </p:spPr>
        <p:txBody>
          <a:bodyPr/>
          <a:lstStyle/>
          <a:p>
            <a:r>
              <a:rPr lang="ru-RU" dirty="0" smtClean="0"/>
              <a:t>Мы проводим аудит бизнес-процессов </a:t>
            </a:r>
            <a:br>
              <a:rPr lang="ru-RU" dirty="0" smtClean="0"/>
            </a:br>
            <a:r>
              <a:rPr lang="ru-RU" dirty="0" smtClean="0"/>
              <a:t>в соответствии со следующими Стандартами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94277"/>
              </p:ext>
            </p:extLst>
          </p:nvPr>
        </p:nvGraphicFramePr>
        <p:xfrm>
          <a:off x="547668" y="1586306"/>
          <a:ext cx="9598068" cy="482995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99517"/>
                <a:gridCol w="2813853"/>
                <a:gridCol w="4384698"/>
              </a:tblGrid>
              <a:tr h="791354">
                <a:tc>
                  <a:txBody>
                    <a:bodyPr/>
                    <a:lstStyle/>
                    <a:p>
                      <a:pPr marL="0" marR="0" lvl="0" indent="0" algn="l" defTabSz="5759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Международные стандарты аудита и гарантии качества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/>
                        <a:t>Международный </a:t>
                      </a:r>
                    </a:p>
                    <a:p>
                      <a:pPr algn="l"/>
                      <a:r>
                        <a:rPr lang="ru-RU" sz="1200" kern="1200" dirty="0" smtClean="0"/>
                        <a:t>стандарт заданий, </a:t>
                      </a:r>
                      <a:r>
                        <a:rPr lang="ru-RU" sz="1200" dirty="0" smtClean="0"/>
                        <a:t>обеспечивающих уверенность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Применение стандарта</a:t>
                      </a:r>
                      <a:endParaRPr lang="ru-RU" sz="1200" dirty="0"/>
                    </a:p>
                  </a:txBody>
                  <a:tcPr/>
                </a:tc>
              </a:tr>
              <a:tr h="2015231">
                <a:tc>
                  <a:txBody>
                    <a:bodyPr/>
                    <a:lstStyle/>
                    <a:p>
                      <a:pPr algn="l"/>
                      <a:r>
                        <a:rPr lang="en-US" sz="1050" kern="1200" dirty="0" smtClean="0"/>
                        <a:t> ISAE</a:t>
                      </a:r>
                      <a:r>
                        <a:rPr lang="ru-RU" sz="1050" kern="1200" dirty="0" smtClean="0"/>
                        <a:t> </a:t>
                      </a:r>
                      <a:r>
                        <a:rPr lang="en-US" sz="1050" kern="1200" dirty="0" smtClean="0"/>
                        <a:t>3000 </a:t>
                      </a:r>
                      <a:r>
                        <a:rPr lang="ru-RU" sz="1050" kern="1200" baseline="0" dirty="0" smtClean="0"/>
                        <a:t> </a:t>
                      </a:r>
                    </a:p>
                    <a:p>
                      <a:pPr algn="l"/>
                      <a:r>
                        <a:rPr lang="ru-RU" sz="1050" kern="1200" baseline="0" dirty="0" smtClean="0"/>
                        <a:t>«</a:t>
                      </a:r>
                      <a:r>
                        <a:rPr lang="en-US" sz="1050" kern="1200" dirty="0" smtClean="0"/>
                        <a:t>Assurance Engagements Other Than Audits or Reviews of Historical Financial Information – «</a:t>
                      </a:r>
                      <a:r>
                        <a:rPr lang="ru-RU" sz="1050" kern="1200" dirty="0" smtClean="0"/>
                        <a:t>Подтверждение достоверности информации (за исключением аудиторских проверок) или перепроверка исторической финансовой информации»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МСЗОУ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3000 (пересмотренный) «Задания, обеспечивающие уверенность, отличные от аудита и обзорной проверки финансовой информации прошедших периодов»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/>
                        <a:t>Распространяется на задания, обеспечивающие уверенность, отличные от аудита и обзорной проверки финансовой информации прошедших периодов, как описано в Международной концепции заданий, обеспечивающих уверенность.</a:t>
                      </a:r>
                    </a:p>
                    <a:p>
                      <a:pPr algn="l"/>
                      <a:endParaRPr lang="ru-RU" sz="1100" kern="1200" dirty="0" smtClean="0"/>
                    </a:p>
                    <a:p>
                      <a:pPr algn="l"/>
                      <a:r>
                        <a:rPr lang="ru-RU" sz="1100" kern="1200" dirty="0" smtClean="0"/>
                        <a:t>Результатом оценки или измерения оцениваемого предмета задания является информация, получаемая при применении критериев к оцениваемому предмету задания, например, эффективности деятельности организации, систем, бизнес-процессов.</a:t>
                      </a:r>
                    </a:p>
                    <a:p>
                      <a:pPr algn="l"/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32464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/>
                        <a:t>ISAE 3402</a:t>
                      </a:r>
                    </a:p>
                    <a:p>
                      <a:pPr algn="l"/>
                      <a:r>
                        <a:rPr lang="ru-RU" sz="1050" kern="1200" dirty="0" smtClean="0"/>
                        <a:t> “</a:t>
                      </a:r>
                      <a:r>
                        <a:rPr lang="en-US" sz="1050" kern="1200" dirty="0" smtClean="0"/>
                        <a:t>Assurance Reports on Controls at a Service Organization</a:t>
                      </a:r>
                      <a:r>
                        <a:rPr lang="ru-RU" sz="1050" kern="1200" dirty="0" smtClean="0"/>
                        <a:t>» - “Отчеты по результатам проверок систем контроля сервисной организации”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759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МСЗОУ 3402</a:t>
                      </a:r>
                    </a:p>
                    <a:p>
                      <a:pPr marL="0" marR="0" lvl="0" indent="0" algn="l" defTabSz="5759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 "Заключение аудитора обслуживающей организации, обеспечивающее уверенность, о средствах контроля обслуживающей организации"</a:t>
                      </a:r>
                    </a:p>
                    <a:p>
                      <a:pPr algn="l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/>
                        <a:t>Применяется к заданиям, обеспечивающим уверенность, с целью предоставления заключения для организаций-пользователей и их аудиторов в отношении средств контроля, вероятно относящихся к системе внутреннего контроля организации-пользователя, в отношении подготовки финансовой отчетности.</a:t>
                      </a:r>
                    </a:p>
                    <a:p>
                      <a:pPr algn="l"/>
                      <a:endParaRPr lang="ru-RU" sz="1100" kern="1200" dirty="0" smtClean="0"/>
                    </a:p>
                    <a:p>
                      <a:pPr marL="0" marR="0" lvl="0" indent="0" algn="l" defTabSz="5759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/>
                        <a:t>Касается заданий в рамках которых аудитор оценивает операционную эффективность системы внутреннего контроля организаций, занятых оказанием услуг.</a:t>
                      </a:r>
                    </a:p>
                    <a:p>
                      <a:pPr algn="l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7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" y="3120621"/>
            <a:ext cx="10693400" cy="3407965"/>
          </a:xfrm>
          <a:prstGeom prst="rect">
            <a:avLst/>
          </a:prstGeom>
          <a:solidFill>
            <a:srgbClr val="DED8CF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47668" y="884140"/>
            <a:ext cx="9520159" cy="1945838"/>
          </a:xfrm>
        </p:spPr>
        <p:txBody>
          <a:bodyPr/>
          <a:lstStyle/>
          <a:p>
            <a:pPr marL="0" indent="0">
              <a:lnSpc>
                <a:spcPts val="2000"/>
              </a:lnSpc>
              <a:buNone/>
            </a:pPr>
            <a:r>
              <a:rPr lang="ru-RU" sz="1600" dirty="0">
                <a:solidFill>
                  <a:srgbClr val="FF7D1E"/>
                </a:solidFill>
              </a:rPr>
              <a:t>Наша </a:t>
            </a:r>
            <a:r>
              <a:rPr lang="ru-RU" sz="1600" dirty="0" smtClean="0">
                <a:solidFill>
                  <a:srgbClr val="FF7D1E"/>
                </a:solidFill>
              </a:rPr>
              <a:t>команда</a:t>
            </a:r>
            <a:r>
              <a:rPr lang="en-US" sz="1600" dirty="0">
                <a:solidFill>
                  <a:srgbClr val="FF7D1E"/>
                </a:solidFill>
              </a:rPr>
              <a:t> </a:t>
            </a:r>
            <a:r>
              <a:rPr lang="en-US" sz="1600" dirty="0" smtClean="0">
                <a:solidFill>
                  <a:srgbClr val="FF7D1E"/>
                </a:solidFill>
              </a:rPr>
              <a:t>– </a:t>
            </a:r>
            <a:r>
              <a:rPr lang="ru-RU" sz="1600" dirty="0" smtClean="0">
                <a:solidFill>
                  <a:srgbClr val="FF7D1E"/>
                </a:solidFill>
              </a:rPr>
              <a:t>это эксперты, обладающие практическими </a:t>
            </a:r>
            <a:r>
              <a:rPr lang="ru-RU" sz="1600" dirty="0">
                <a:solidFill>
                  <a:srgbClr val="FF7D1E"/>
                </a:solidFill>
              </a:rPr>
              <a:t>знаниями и опытом </a:t>
            </a:r>
            <a:r>
              <a:rPr lang="ru-RU" sz="1600" dirty="0" smtClean="0">
                <a:solidFill>
                  <a:srgbClr val="FF7D1E"/>
                </a:solidFill>
              </a:rPr>
              <a:t/>
            </a:r>
            <a:br>
              <a:rPr lang="ru-RU" sz="1600" dirty="0" smtClean="0">
                <a:solidFill>
                  <a:srgbClr val="FF7D1E"/>
                </a:solidFill>
              </a:rPr>
            </a:br>
            <a:r>
              <a:rPr lang="ru-RU" sz="1600" dirty="0" smtClean="0">
                <a:solidFill>
                  <a:srgbClr val="FF7D1E"/>
                </a:solidFill>
              </a:rPr>
              <a:t>по </a:t>
            </a:r>
            <a:r>
              <a:rPr lang="ru-RU" sz="1600" dirty="0">
                <a:solidFill>
                  <a:srgbClr val="FF7D1E"/>
                </a:solidFill>
              </a:rPr>
              <a:t>организации и функционированию различных бизнес-процессов финансовых организаций </a:t>
            </a:r>
            <a:r>
              <a:rPr lang="ru-RU" sz="1600" dirty="0" smtClean="0">
                <a:solidFill>
                  <a:srgbClr val="FF7D1E"/>
                </a:solidFill>
              </a:rPr>
              <a:t/>
            </a:r>
            <a:br>
              <a:rPr lang="ru-RU" sz="1600" dirty="0" smtClean="0">
                <a:solidFill>
                  <a:srgbClr val="FF7D1E"/>
                </a:solidFill>
              </a:rPr>
            </a:br>
            <a:r>
              <a:rPr lang="ru-RU" sz="1600" dirty="0" smtClean="0">
                <a:solidFill>
                  <a:srgbClr val="FF7D1E"/>
                </a:solidFill>
              </a:rPr>
              <a:t>с </a:t>
            </a:r>
            <a:r>
              <a:rPr lang="ru-RU" sz="1600" dirty="0">
                <a:solidFill>
                  <a:srgbClr val="FF7D1E"/>
                </a:solidFill>
              </a:rPr>
              <a:t>учетом возможных специфик их деятельности в зависимости от типа, масштаба и характера совершаемых ими операций и уровня их чувствительности к внешним воздействиям</a:t>
            </a:r>
            <a:r>
              <a:rPr lang="ru-RU" sz="1600" dirty="0" smtClean="0">
                <a:solidFill>
                  <a:srgbClr val="FF7D1E"/>
                </a:solidFill>
              </a:rPr>
              <a:t>.</a:t>
            </a:r>
            <a:endParaRPr lang="ru-RU" sz="1600" dirty="0">
              <a:solidFill>
                <a:srgbClr val="FF7D1E"/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ru-RU" sz="1600" dirty="0">
                <a:solidFill>
                  <a:srgbClr val="FF7D1E"/>
                </a:solidFill>
              </a:rPr>
              <a:t>Специалисты ФБК </a:t>
            </a:r>
            <a:r>
              <a:rPr lang="en-US" sz="1600" dirty="0">
                <a:solidFill>
                  <a:srgbClr val="FF7D1E"/>
                </a:solidFill>
              </a:rPr>
              <a:t>Grant Thornton </a:t>
            </a:r>
            <a:r>
              <a:rPr lang="ru-RU" sz="1600" dirty="0">
                <a:solidFill>
                  <a:srgbClr val="FF7D1E"/>
                </a:solidFill>
              </a:rPr>
              <a:t>следят за изменениями законодательства, поэтому наши консультации всегда основаны на последних требованиях регулятора, а наши предложения разрабатываются с учетом лучших отечественных и мировых практик.</a:t>
            </a:r>
          </a:p>
          <a:p>
            <a:pPr marL="0" indent="0" algn="just">
              <a:lnSpc>
                <a:spcPts val="1700"/>
              </a:lnSpc>
              <a:buNone/>
            </a:pPr>
            <a:endParaRPr lang="ru-RU" dirty="0" smtClean="0"/>
          </a:p>
          <a:p>
            <a:pPr marL="0" indent="0" algn="just">
              <a:lnSpc>
                <a:spcPts val="1700"/>
              </a:lnSpc>
              <a:buNone/>
            </a:pPr>
            <a:endParaRPr lang="ru-RU" dirty="0"/>
          </a:p>
          <a:p>
            <a:pPr marL="0" indent="0" algn="just">
              <a:lnSpc>
                <a:spcPct val="150000"/>
              </a:lnSpc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7668" y="352274"/>
            <a:ext cx="9598068" cy="520503"/>
          </a:xfrm>
        </p:spPr>
        <p:txBody>
          <a:bodyPr/>
          <a:lstStyle/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551" y="3375149"/>
            <a:ext cx="11580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>
                <a:solidFill>
                  <a:srgbClr val="4F2D7F"/>
                </a:solidFill>
              </a:rPr>
              <a:t>Обращайтесь к представителям нашей компании </a:t>
            </a:r>
            <a:r>
              <a:rPr lang="ru-RU" sz="1600" b="1" dirty="0" smtClean="0">
                <a:solidFill>
                  <a:srgbClr val="4F2D7F"/>
                </a:solidFill>
              </a:rPr>
              <a:t>для получения </a:t>
            </a:r>
            <a:r>
              <a:rPr lang="ru-RU" sz="1600" b="1" dirty="0">
                <a:solidFill>
                  <a:srgbClr val="4F2D7F"/>
                </a:solidFill>
              </a:rPr>
              <a:t>консультаций </a:t>
            </a:r>
            <a:r>
              <a:rPr lang="ru-RU" sz="1600" b="1" dirty="0" smtClean="0">
                <a:solidFill>
                  <a:srgbClr val="4F2D7F"/>
                </a:solidFill>
              </a:rPr>
              <a:t/>
            </a:r>
            <a:br>
              <a:rPr lang="ru-RU" sz="1600" b="1" dirty="0" smtClean="0">
                <a:solidFill>
                  <a:srgbClr val="4F2D7F"/>
                </a:solidFill>
              </a:rPr>
            </a:br>
            <a:r>
              <a:rPr lang="ru-RU" sz="1600" b="1" dirty="0" smtClean="0">
                <a:solidFill>
                  <a:srgbClr val="4F2D7F"/>
                </a:solidFill>
              </a:rPr>
              <a:t>по </a:t>
            </a:r>
            <a:r>
              <a:rPr lang="ru-RU" sz="1600" b="1" dirty="0">
                <a:solidFill>
                  <a:srgbClr val="4F2D7F"/>
                </a:solidFill>
              </a:rPr>
              <a:t>интересующим </a:t>
            </a:r>
            <a:r>
              <a:rPr lang="ru-RU" sz="1600" b="1" dirty="0" smtClean="0">
                <a:solidFill>
                  <a:srgbClr val="4F2D7F"/>
                </a:solidFill>
              </a:rPr>
              <a:t>вас </a:t>
            </a:r>
            <a:r>
              <a:rPr lang="ru-RU" sz="1600" b="1" dirty="0">
                <a:solidFill>
                  <a:srgbClr val="4F2D7F"/>
                </a:solidFill>
              </a:rPr>
              <a:t>вопросам: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r="16585"/>
          <a:stretch>
            <a:fillRect/>
          </a:stretch>
        </p:blipFill>
        <p:spPr>
          <a:xfrm>
            <a:off x="5605763" y="4448721"/>
            <a:ext cx="1518720" cy="1518720"/>
          </a:xfrm>
          <a:prstGeom prst="ellipse">
            <a:avLst/>
          </a:prstGeom>
          <a:ln w="19050">
            <a:solidFill>
              <a:srgbClr val="C8BEAF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124483" y="4548487"/>
            <a:ext cx="3536421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4F2D7F"/>
              </a:buClr>
            </a:pPr>
            <a:r>
              <a:rPr lang="ru-RU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Майя Савицкая </a:t>
            </a:r>
            <a:br>
              <a:rPr lang="ru-RU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Менеджер</a:t>
            </a:r>
          </a:p>
          <a:p>
            <a:pPr>
              <a:buClr>
                <a:srgbClr val="4F2D7F"/>
              </a:buCl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аудиторских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консультационных услуг финансовым институтам</a:t>
            </a:r>
          </a:p>
          <a:p>
            <a:pPr defTabSz="407242">
              <a:spcBef>
                <a:spcPts val="800"/>
              </a:spcBef>
              <a:buClr>
                <a:srgbClr val="4F2D7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Mayya.Savitskaya@fbk.ru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7242">
              <a:buClr>
                <a:srgbClr val="4F2D7F"/>
              </a:buCl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+7 (495) 737 5353, доб. 3008</a:t>
            </a:r>
          </a:p>
        </p:txBody>
      </p:sp>
      <p:sp>
        <p:nvSpPr>
          <p:cNvPr id="9" name="Овал 8"/>
          <p:cNvSpPr/>
          <p:nvPr/>
        </p:nvSpPr>
        <p:spPr>
          <a:xfrm>
            <a:off x="547668" y="4465807"/>
            <a:ext cx="1501634" cy="15016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rgbClr val="C8BE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49302" y="4548487"/>
            <a:ext cx="53467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Алексей Терехов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Партнер, </a:t>
            </a:r>
            <a:r>
              <a:rPr lang="ru-RU" sz="1400" dirty="0" smtClean="0"/>
              <a:t>Вице-президент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по вопросам аудиторских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и консультационных услуг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финансовым институтам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9342" y="5691411"/>
            <a:ext cx="1202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bank@fbk.ru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819134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pa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ontent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7B5"/>
      </a:accent1>
      <a:accent2>
        <a:srgbClr val="E92841"/>
      </a:accent2>
      <a:accent3>
        <a:srgbClr val="9BD732"/>
      </a:accent3>
      <a:accent4>
        <a:srgbClr val="4F2D7F"/>
      </a:accent4>
      <a:accent5>
        <a:srgbClr val="FF7D1E"/>
      </a:accent5>
      <a:accent6>
        <a:srgbClr val="C8BEA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</TotalTime>
  <Words>358</Words>
  <Application>Microsoft Office PowerPoint</Application>
  <PresentationFormat>Произвольный</PresentationFormat>
  <Paragraphs>62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1_Title pages</vt:lpstr>
      <vt:lpstr>2_Dividers</vt:lpstr>
      <vt:lpstr>3_Content</vt:lpstr>
      <vt:lpstr>Специальное оформление</vt:lpstr>
      <vt:lpstr>Презентация PowerPoint</vt:lpstr>
      <vt:lpstr>Текущая ситуация</vt:lpstr>
      <vt:lpstr>Вызовы и сложности удаленной работы</vt:lpstr>
      <vt:lpstr>Чем мы можем помочь</vt:lpstr>
      <vt:lpstr>Мы проводим аудит бизнес-процессов  в соответствии со следующими Стандартами</vt:lpstr>
      <vt:lpstr>Наша команда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</dc:creator>
  <cp:lastModifiedBy>Iskhakova Diana</cp:lastModifiedBy>
  <cp:revision>375</cp:revision>
  <cp:lastPrinted>2017-03-06T12:25:00Z</cp:lastPrinted>
  <dcterms:created xsi:type="dcterms:W3CDTF">2017-01-31T15:19:56Z</dcterms:created>
  <dcterms:modified xsi:type="dcterms:W3CDTF">2020-06-10T14:59:53Z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leaseDateStr">
    <vt:lpwstr>13.11.2019</vt:lpwstr>
  </property>
</Properties>
</file>